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s/slide14.xml" ContentType="application/vnd.openxmlformats-officedocument.presentationml.slide+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slideMasters/slideMaster6.xml" ContentType="application/vnd.openxmlformats-officedocument.presentationml.slideMaster+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76.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Override PartName="/ppt/slideMasters/slideMaster7.xml" ContentType="application/vnd.openxmlformats-officedocument.presentationml.slideMaster+xml"/>
  <Override PartName="/ppt/slideMasters/slideMaster5.xml" ContentType="application/vnd.openxmlformats-officedocument.presentationml.slideMaster+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699" r:id="rId3"/>
    <p:sldMasterId id="2147483701" r:id="rId4"/>
    <p:sldMasterId id="2147483724" r:id="rId5"/>
    <p:sldMasterId id="2147483726" r:id="rId6"/>
    <p:sldMasterId id="2147483742" r:id="rId7"/>
  </p:sldMasterIdLst>
  <p:sldIdLst>
    <p:sldId id="256" r:id="rId8"/>
    <p:sldId id="257" r:id="rId9"/>
    <p:sldId id="270" r:id="rId10"/>
    <p:sldId id="271" r:id="rId11"/>
    <p:sldId id="258" r:id="rId12"/>
    <p:sldId id="259" r:id="rId13"/>
    <p:sldId id="260" r:id="rId14"/>
    <p:sldId id="273" r:id="rId15"/>
    <p:sldId id="274" r:id="rId16"/>
    <p:sldId id="261" r:id="rId17"/>
    <p:sldId id="262" r:id="rId18"/>
    <p:sldId id="263" r:id="rId19"/>
    <p:sldId id="264" r:id="rId20"/>
    <p:sldId id="265" r:id="rId21"/>
    <p:sldId id="266" r:id="rId22"/>
    <p:sldId id="267" r:id="rId23"/>
    <p:sldId id="268" r:id="rId24"/>
    <p:sldId id="269" r:id="rId25"/>
    <p:sldId id="272"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103" d="100"/>
          <a:sy n="103" d="100"/>
        </p:scale>
        <p:origin x="-204"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www.freepik.com/" TargetMode="External"/><Relationship Id="rId5" Type="http://schemas.openxmlformats.org/officeDocument/2006/relationships/hyperlink" Target="https://www.flaticon.com/" TargetMode="External"/><Relationship Id="rId4" Type="http://schemas.openxmlformats.org/officeDocument/2006/relationships/hyperlink" Target="https://slidesgo.com/" TargetMode="Externa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4.xml"/><Relationship Id="rId4" Type="http://schemas.openxmlformats.org/officeDocument/2006/relationships/hyperlink" Target="http://bit.ly/2TtBDfr" TargetMode="Externa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6.xml"/><Relationship Id="rId4" Type="http://schemas.openxmlformats.org/officeDocument/2006/relationships/hyperlink" Target="http://bit.ly/2TtBDfr" TargetMode="Externa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7083550" y="4212300"/>
            <a:ext cx="2060450" cy="2645701"/>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3" y="0"/>
            <a:ext cx="3227225" cy="4440533"/>
          </a:xfrm>
          <a:prstGeom prst="rect">
            <a:avLst/>
          </a:prstGeom>
          <a:noFill/>
          <a:ln>
            <a:noFill/>
          </a:ln>
        </p:spPr>
      </p:pic>
      <p:sp>
        <p:nvSpPr>
          <p:cNvPr id="11" name="Google Shape;11;p2"/>
          <p:cNvSpPr txBox="1">
            <a:spLocks noGrp="1"/>
          </p:cNvSpPr>
          <p:nvPr>
            <p:ph type="ctrTitle"/>
          </p:nvPr>
        </p:nvSpPr>
        <p:spPr>
          <a:xfrm>
            <a:off x="4228725" y="1717517"/>
            <a:ext cx="4200900" cy="24676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6100">
                <a:latin typeface="Libre Baskerville"/>
                <a:ea typeface="Libre Baskerville"/>
                <a:cs typeface="Libre Baskerville"/>
                <a:sym typeface="Libre Baskervill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smtClean="0"/>
              <a:t>Click to edit Master title style</a:t>
            </a:r>
            <a:endParaRPr/>
          </a:p>
        </p:txBody>
      </p:sp>
      <p:sp>
        <p:nvSpPr>
          <p:cNvPr id="12" name="Google Shape;12;p2"/>
          <p:cNvSpPr txBox="1">
            <a:spLocks noGrp="1"/>
          </p:cNvSpPr>
          <p:nvPr>
            <p:ph type="subTitle" idx="1"/>
          </p:nvPr>
        </p:nvSpPr>
        <p:spPr>
          <a:xfrm>
            <a:off x="5562775" y="4083684"/>
            <a:ext cx="28671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smtClean="0"/>
              <a:t>Click to edit Master subtitle style</a:t>
            </a:r>
            <a:endParaRPr/>
          </a:p>
        </p:txBody>
      </p:sp>
      <p:sp>
        <p:nvSpPr>
          <p:cNvPr id="13" name="Google Shape;13;p2"/>
          <p:cNvSpPr/>
          <p:nvPr/>
        </p:nvSpPr>
        <p:spPr>
          <a:xfrm flipH="1">
            <a:off x="226988" y="275920"/>
            <a:ext cx="8690031"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2"/>
        </a:solidFill>
        <a:effectLst/>
      </p:bgPr>
    </p:bg>
    <p:spTree>
      <p:nvGrpSpPr>
        <p:cNvPr id="1" name="Shape 57"/>
        <p:cNvGrpSpPr/>
        <p:nvPr/>
      </p:nvGrpSpPr>
      <p:grpSpPr>
        <a:xfrm>
          <a:off x="0" y="0"/>
          <a:ext cx="0" cy="0"/>
          <a:chOff x="0" y="0"/>
          <a:chExt cx="0" cy="0"/>
        </a:xfrm>
      </p:grpSpPr>
      <p:pic>
        <p:nvPicPr>
          <p:cNvPr id="58" name="Google Shape;58;p11"/>
          <p:cNvPicPr preferRelativeResize="0"/>
          <p:nvPr/>
        </p:nvPicPr>
        <p:blipFill>
          <a:blip r:embed="rId2">
            <a:alphaModFix amt="35000"/>
          </a:blip>
          <a:stretch>
            <a:fillRect/>
          </a:stretch>
        </p:blipFill>
        <p:spPr>
          <a:xfrm>
            <a:off x="1176341" y="1543051"/>
            <a:ext cx="6791325" cy="3771900"/>
          </a:xfrm>
          <a:prstGeom prst="rect">
            <a:avLst/>
          </a:prstGeom>
          <a:noFill/>
          <a:ln>
            <a:noFill/>
          </a:ln>
        </p:spPr>
      </p:pic>
      <p:sp>
        <p:nvSpPr>
          <p:cNvPr id="59" name="Google Shape;59;p11"/>
          <p:cNvSpPr/>
          <p:nvPr/>
        </p:nvSpPr>
        <p:spPr>
          <a:xfrm flipH="1">
            <a:off x="226988" y="275920"/>
            <a:ext cx="8690031"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1"/>
          <p:cNvSpPr txBox="1">
            <a:spLocks noGrp="1"/>
          </p:cNvSpPr>
          <p:nvPr>
            <p:ph type="body" idx="1"/>
          </p:nvPr>
        </p:nvSpPr>
        <p:spPr>
          <a:xfrm>
            <a:off x="714150" y="4380284"/>
            <a:ext cx="7715700" cy="485200"/>
          </a:xfrm>
          <a:prstGeom prst="rect">
            <a:avLst/>
          </a:prstGeom>
        </p:spPr>
        <p:txBody>
          <a:bodyPr spcFirstLastPara="1" wrap="square" lIns="91425" tIns="91425" rIns="91425" bIns="91425" anchor="t" anchorCtr="0">
            <a:noAutofit/>
          </a:bodyPr>
          <a:lstStyle>
            <a:lvl1pPr marL="457200" lvl="0" indent="-342900" algn="ctr" rtl="0">
              <a:lnSpc>
                <a:spcPct val="100000"/>
              </a:lnSpc>
              <a:spcBef>
                <a:spcPts val="0"/>
              </a:spcBef>
              <a:spcAft>
                <a:spcPts val="0"/>
              </a:spcAft>
              <a:buSzPts val="1800"/>
              <a:buChar char="●"/>
              <a:defRPr sz="1700"/>
            </a:lvl1pPr>
            <a:lvl2pPr marL="914400" lvl="1" indent="-342900" algn="ctr" rtl="0">
              <a:spcBef>
                <a:spcPts val="0"/>
              </a:spcBef>
              <a:spcAft>
                <a:spcPts val="0"/>
              </a:spcAft>
              <a:buSzPts val="1800"/>
              <a:buChar char="○"/>
              <a:defRPr/>
            </a:lvl2pPr>
            <a:lvl3pPr marL="1371600" lvl="2" indent="-342900" algn="ctr" rtl="0">
              <a:spcBef>
                <a:spcPts val="1600"/>
              </a:spcBef>
              <a:spcAft>
                <a:spcPts val="0"/>
              </a:spcAft>
              <a:buSzPts val="1800"/>
              <a:buChar char="■"/>
              <a:defRPr/>
            </a:lvl3pPr>
            <a:lvl4pPr marL="1828800" lvl="3" indent="-342900" algn="ctr" rtl="0">
              <a:spcBef>
                <a:spcPts val="1600"/>
              </a:spcBef>
              <a:spcAft>
                <a:spcPts val="0"/>
              </a:spcAft>
              <a:buSzPts val="1800"/>
              <a:buChar char="●"/>
              <a:defRPr/>
            </a:lvl4pPr>
            <a:lvl5pPr marL="2286000" lvl="4" indent="-342900" algn="ctr" rtl="0">
              <a:spcBef>
                <a:spcPts val="1600"/>
              </a:spcBef>
              <a:spcAft>
                <a:spcPts val="0"/>
              </a:spcAft>
              <a:buSzPts val="1800"/>
              <a:buChar char="○"/>
              <a:defRPr/>
            </a:lvl5pPr>
            <a:lvl6pPr marL="2743200" lvl="5" indent="-342900" algn="ctr" rtl="0">
              <a:spcBef>
                <a:spcPts val="1600"/>
              </a:spcBef>
              <a:spcAft>
                <a:spcPts val="0"/>
              </a:spcAft>
              <a:buSzPts val="1800"/>
              <a:buChar char="■"/>
              <a:defRPr/>
            </a:lvl6pPr>
            <a:lvl7pPr marL="3200400" lvl="6" indent="-342900" algn="ctr" rtl="0">
              <a:spcBef>
                <a:spcPts val="1600"/>
              </a:spcBef>
              <a:spcAft>
                <a:spcPts val="0"/>
              </a:spcAft>
              <a:buSzPts val="1800"/>
              <a:buChar char="●"/>
              <a:defRPr/>
            </a:lvl7pPr>
            <a:lvl8pPr marL="3657600" lvl="7" indent="-342900" algn="ctr" rtl="0">
              <a:spcBef>
                <a:spcPts val="1600"/>
              </a:spcBef>
              <a:spcAft>
                <a:spcPts val="0"/>
              </a:spcAft>
              <a:buSzPts val="1800"/>
              <a:buChar char="○"/>
              <a:defRPr/>
            </a:lvl8pPr>
            <a:lvl9pPr marL="4114800" lvl="8" indent="-342900" algn="ctr" rtl="0">
              <a:spcBef>
                <a:spcPts val="1600"/>
              </a:spcBef>
              <a:spcAft>
                <a:spcPts val="1600"/>
              </a:spcAft>
              <a:buSzPts val="1800"/>
              <a:buChar char="■"/>
              <a:defRPr/>
            </a:lvl9pPr>
          </a:lstStyle>
          <a:p>
            <a:pPr lvl="0"/>
            <a:r>
              <a:rPr lang="en-US" smtClean="0"/>
              <a:t>Click to edit Master text styles</a:t>
            </a:r>
          </a:p>
        </p:txBody>
      </p:sp>
      <p:sp>
        <p:nvSpPr>
          <p:cNvPr id="61" name="Google Shape;61;p11"/>
          <p:cNvSpPr txBox="1">
            <a:spLocks noGrp="1"/>
          </p:cNvSpPr>
          <p:nvPr>
            <p:ph type="title" hasCustomPrompt="1"/>
          </p:nvPr>
        </p:nvSpPr>
        <p:spPr>
          <a:xfrm>
            <a:off x="714150" y="2195717"/>
            <a:ext cx="7715700" cy="219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9600"/>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lt2"/>
        </a:solidFill>
        <a:effectLst/>
      </p:bgPr>
    </p:bg>
    <p:spTree>
      <p:nvGrpSpPr>
        <p:cNvPr id="1" name="Shape 63"/>
        <p:cNvGrpSpPr/>
        <p:nvPr/>
      </p:nvGrpSpPr>
      <p:grpSpPr>
        <a:xfrm>
          <a:off x="0" y="0"/>
          <a:ext cx="0" cy="0"/>
          <a:chOff x="0" y="0"/>
          <a:chExt cx="0" cy="0"/>
        </a:xfrm>
      </p:grpSpPr>
      <p:pic>
        <p:nvPicPr>
          <p:cNvPr id="64" name="Google Shape;64;p13"/>
          <p:cNvPicPr preferRelativeResize="0"/>
          <p:nvPr/>
        </p:nvPicPr>
        <p:blipFill>
          <a:blip r:embed="rId2">
            <a:alphaModFix amt="55000"/>
          </a:blip>
          <a:stretch>
            <a:fillRect/>
          </a:stretch>
        </p:blipFill>
        <p:spPr>
          <a:xfrm flipH="1">
            <a:off x="5563413" y="1011235"/>
            <a:ext cx="3227225" cy="4440533"/>
          </a:xfrm>
          <a:prstGeom prst="rect">
            <a:avLst/>
          </a:prstGeom>
          <a:noFill/>
          <a:ln>
            <a:noFill/>
          </a:ln>
        </p:spPr>
      </p:pic>
      <p:sp>
        <p:nvSpPr>
          <p:cNvPr id="65" name="Google Shape;65;p13"/>
          <p:cNvSpPr txBox="1">
            <a:spLocks noGrp="1"/>
          </p:cNvSpPr>
          <p:nvPr>
            <p:ph type="title"/>
          </p:nvPr>
        </p:nvSpPr>
        <p:spPr>
          <a:xfrm>
            <a:off x="714120" y="2813725"/>
            <a:ext cx="3060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66" name="Google Shape;66;p13"/>
          <p:cNvSpPr txBox="1">
            <a:spLocks noGrp="1"/>
          </p:cNvSpPr>
          <p:nvPr>
            <p:ph type="title" idx="2"/>
          </p:nvPr>
        </p:nvSpPr>
        <p:spPr>
          <a:xfrm>
            <a:off x="714125" y="761200"/>
            <a:ext cx="5384400" cy="1015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67" name="Google Shape;67;p13"/>
          <p:cNvSpPr txBox="1">
            <a:spLocks noGrp="1"/>
          </p:cNvSpPr>
          <p:nvPr>
            <p:ph type="subTitle" idx="1"/>
          </p:nvPr>
        </p:nvSpPr>
        <p:spPr>
          <a:xfrm>
            <a:off x="714125" y="2904199"/>
            <a:ext cx="2650200" cy="120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r>
              <a:rPr lang="en-US" smtClean="0"/>
              <a:t>Click to edit Master subtitle style</a:t>
            </a:r>
            <a:endParaRPr/>
          </a:p>
        </p:txBody>
      </p:sp>
      <p:sp>
        <p:nvSpPr>
          <p:cNvPr id="68" name="Google Shape;68;p13"/>
          <p:cNvSpPr/>
          <p:nvPr/>
        </p:nvSpPr>
        <p:spPr>
          <a:xfrm flipH="1">
            <a:off x="226988" y="275920"/>
            <a:ext cx="8690031"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4 columns">
  <p:cSld name="Title and 4 columns">
    <p:bg>
      <p:bgPr>
        <a:solidFill>
          <a:schemeClr val="lt2"/>
        </a:solidFill>
        <a:effectLst/>
      </p:bgPr>
    </p:bg>
    <p:spTree>
      <p:nvGrpSpPr>
        <p:cNvPr id="1" name="Shape 69"/>
        <p:cNvGrpSpPr/>
        <p:nvPr/>
      </p:nvGrpSpPr>
      <p:grpSpPr>
        <a:xfrm>
          <a:off x="0" y="0"/>
          <a:ext cx="0" cy="0"/>
          <a:chOff x="0" y="0"/>
          <a:chExt cx="0" cy="0"/>
        </a:xfrm>
      </p:grpSpPr>
      <p:pic>
        <p:nvPicPr>
          <p:cNvPr id="70" name="Google Shape;70;p14"/>
          <p:cNvPicPr preferRelativeResize="0"/>
          <p:nvPr/>
        </p:nvPicPr>
        <p:blipFill>
          <a:blip r:embed="rId2">
            <a:alphaModFix amt="75000"/>
          </a:blip>
          <a:stretch>
            <a:fillRect/>
          </a:stretch>
        </p:blipFill>
        <p:spPr>
          <a:xfrm>
            <a:off x="0" y="0"/>
            <a:ext cx="2060450" cy="2645701"/>
          </a:xfrm>
          <a:prstGeom prst="rect">
            <a:avLst/>
          </a:prstGeom>
          <a:noFill/>
          <a:ln>
            <a:noFill/>
          </a:ln>
        </p:spPr>
      </p:pic>
      <p:pic>
        <p:nvPicPr>
          <p:cNvPr id="71" name="Google Shape;71;p14"/>
          <p:cNvPicPr preferRelativeResize="0"/>
          <p:nvPr/>
        </p:nvPicPr>
        <p:blipFill>
          <a:blip r:embed="rId2">
            <a:alphaModFix amt="75000"/>
          </a:blip>
          <a:stretch>
            <a:fillRect/>
          </a:stretch>
        </p:blipFill>
        <p:spPr>
          <a:xfrm rot="10800000">
            <a:off x="7083550" y="4212300"/>
            <a:ext cx="2060450" cy="2645701"/>
          </a:xfrm>
          <a:prstGeom prst="rect">
            <a:avLst/>
          </a:prstGeom>
          <a:noFill/>
          <a:ln>
            <a:noFill/>
          </a:ln>
        </p:spPr>
      </p:pic>
      <p:sp>
        <p:nvSpPr>
          <p:cNvPr id="72" name="Google Shape;72;p14"/>
          <p:cNvSpPr/>
          <p:nvPr/>
        </p:nvSpPr>
        <p:spPr>
          <a:xfrm flipH="1">
            <a:off x="226988" y="275920"/>
            <a:ext cx="8690031"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txBox="1">
            <a:spLocks noGrp="1"/>
          </p:cNvSpPr>
          <p:nvPr>
            <p:ph type="title"/>
          </p:nvPr>
        </p:nvSpPr>
        <p:spPr>
          <a:xfrm>
            <a:off x="714125" y="725641"/>
            <a:ext cx="77157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74" name="Google Shape;74;p14"/>
          <p:cNvSpPr txBox="1">
            <a:spLocks noGrp="1"/>
          </p:cNvSpPr>
          <p:nvPr>
            <p:ph type="subTitle" idx="1"/>
          </p:nvPr>
        </p:nvSpPr>
        <p:spPr>
          <a:xfrm>
            <a:off x="3685926" y="2428625"/>
            <a:ext cx="1965300" cy="487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r>
              <a:rPr lang="en-US" smtClean="0"/>
              <a:t>Click to edit Master subtitle style</a:t>
            </a:r>
            <a:endParaRPr/>
          </a:p>
        </p:txBody>
      </p:sp>
      <p:sp>
        <p:nvSpPr>
          <p:cNvPr id="75" name="Google Shape;75;p14"/>
          <p:cNvSpPr txBox="1">
            <a:spLocks noGrp="1"/>
          </p:cNvSpPr>
          <p:nvPr>
            <p:ph type="title" idx="2"/>
          </p:nvPr>
        </p:nvSpPr>
        <p:spPr>
          <a:xfrm>
            <a:off x="3739626" y="1772908"/>
            <a:ext cx="1911600" cy="487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2000">
                <a:solidFill>
                  <a:schemeClr val="dk2"/>
                </a:solidFill>
              </a:defRPr>
            </a:lvl1pPr>
            <a:lvl2pPr lvl="1" algn="r" rtl="0">
              <a:spcBef>
                <a:spcPts val="0"/>
              </a:spcBef>
              <a:spcAft>
                <a:spcPts val="0"/>
              </a:spcAft>
              <a:buClr>
                <a:schemeClr val="lt1"/>
              </a:buClr>
              <a:buSzPts val="3600"/>
              <a:buNone/>
              <a:defRPr sz="3600">
                <a:solidFill>
                  <a:schemeClr val="lt1"/>
                </a:solidFill>
              </a:defRPr>
            </a:lvl2pPr>
            <a:lvl3pPr lvl="2" algn="r" rtl="0">
              <a:spcBef>
                <a:spcPts val="0"/>
              </a:spcBef>
              <a:spcAft>
                <a:spcPts val="0"/>
              </a:spcAft>
              <a:buClr>
                <a:schemeClr val="lt1"/>
              </a:buClr>
              <a:buSzPts val="3600"/>
              <a:buNone/>
              <a:defRPr sz="3600">
                <a:solidFill>
                  <a:schemeClr val="lt1"/>
                </a:solidFill>
              </a:defRPr>
            </a:lvl3pPr>
            <a:lvl4pPr lvl="3" algn="r" rtl="0">
              <a:spcBef>
                <a:spcPts val="0"/>
              </a:spcBef>
              <a:spcAft>
                <a:spcPts val="0"/>
              </a:spcAft>
              <a:buClr>
                <a:schemeClr val="lt1"/>
              </a:buClr>
              <a:buSzPts val="3600"/>
              <a:buNone/>
              <a:defRPr sz="3600">
                <a:solidFill>
                  <a:schemeClr val="lt1"/>
                </a:solidFill>
              </a:defRPr>
            </a:lvl4pPr>
            <a:lvl5pPr lvl="4" algn="r" rtl="0">
              <a:spcBef>
                <a:spcPts val="0"/>
              </a:spcBef>
              <a:spcAft>
                <a:spcPts val="0"/>
              </a:spcAft>
              <a:buClr>
                <a:schemeClr val="lt1"/>
              </a:buClr>
              <a:buSzPts val="3600"/>
              <a:buNone/>
              <a:defRPr sz="3600">
                <a:solidFill>
                  <a:schemeClr val="lt1"/>
                </a:solidFill>
              </a:defRPr>
            </a:lvl5pPr>
            <a:lvl6pPr lvl="5" algn="r" rtl="0">
              <a:spcBef>
                <a:spcPts val="0"/>
              </a:spcBef>
              <a:spcAft>
                <a:spcPts val="0"/>
              </a:spcAft>
              <a:buClr>
                <a:schemeClr val="lt1"/>
              </a:buClr>
              <a:buSzPts val="3600"/>
              <a:buNone/>
              <a:defRPr sz="3600">
                <a:solidFill>
                  <a:schemeClr val="lt1"/>
                </a:solidFill>
              </a:defRPr>
            </a:lvl6pPr>
            <a:lvl7pPr lvl="6" algn="r" rtl="0">
              <a:spcBef>
                <a:spcPts val="0"/>
              </a:spcBef>
              <a:spcAft>
                <a:spcPts val="0"/>
              </a:spcAft>
              <a:buClr>
                <a:schemeClr val="lt1"/>
              </a:buClr>
              <a:buSzPts val="3600"/>
              <a:buNone/>
              <a:defRPr sz="3600">
                <a:solidFill>
                  <a:schemeClr val="lt1"/>
                </a:solidFill>
              </a:defRPr>
            </a:lvl7pPr>
            <a:lvl8pPr lvl="7" algn="r" rtl="0">
              <a:spcBef>
                <a:spcPts val="0"/>
              </a:spcBef>
              <a:spcAft>
                <a:spcPts val="0"/>
              </a:spcAft>
              <a:buClr>
                <a:schemeClr val="lt1"/>
              </a:buClr>
              <a:buSzPts val="3600"/>
              <a:buNone/>
              <a:defRPr sz="3600">
                <a:solidFill>
                  <a:schemeClr val="lt1"/>
                </a:solidFill>
              </a:defRPr>
            </a:lvl8pPr>
            <a:lvl9pPr lvl="8" algn="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76" name="Google Shape;76;p14"/>
          <p:cNvSpPr txBox="1">
            <a:spLocks noGrp="1"/>
          </p:cNvSpPr>
          <p:nvPr>
            <p:ph type="subTitle" idx="3"/>
          </p:nvPr>
        </p:nvSpPr>
        <p:spPr>
          <a:xfrm>
            <a:off x="3685926" y="5003892"/>
            <a:ext cx="1965300" cy="487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r>
              <a:rPr lang="en-US" smtClean="0"/>
              <a:t>Click to edit Master subtitle style</a:t>
            </a:r>
            <a:endParaRPr/>
          </a:p>
        </p:txBody>
      </p:sp>
      <p:sp>
        <p:nvSpPr>
          <p:cNvPr id="77" name="Google Shape;77;p14"/>
          <p:cNvSpPr txBox="1">
            <a:spLocks noGrp="1"/>
          </p:cNvSpPr>
          <p:nvPr>
            <p:ph type="title" idx="4"/>
          </p:nvPr>
        </p:nvSpPr>
        <p:spPr>
          <a:xfrm>
            <a:off x="3739626" y="4342741"/>
            <a:ext cx="1911600" cy="487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2000">
                <a:solidFill>
                  <a:schemeClr val="dk2"/>
                </a:solidFill>
              </a:defRPr>
            </a:lvl1pPr>
            <a:lvl2pPr lvl="1" algn="r" rtl="0">
              <a:spcBef>
                <a:spcPts val="0"/>
              </a:spcBef>
              <a:spcAft>
                <a:spcPts val="0"/>
              </a:spcAft>
              <a:buClr>
                <a:schemeClr val="lt1"/>
              </a:buClr>
              <a:buSzPts val="3600"/>
              <a:buNone/>
              <a:defRPr sz="3600">
                <a:solidFill>
                  <a:schemeClr val="lt1"/>
                </a:solidFill>
              </a:defRPr>
            </a:lvl2pPr>
            <a:lvl3pPr lvl="2" algn="r" rtl="0">
              <a:spcBef>
                <a:spcPts val="0"/>
              </a:spcBef>
              <a:spcAft>
                <a:spcPts val="0"/>
              </a:spcAft>
              <a:buClr>
                <a:schemeClr val="lt1"/>
              </a:buClr>
              <a:buSzPts val="3600"/>
              <a:buNone/>
              <a:defRPr sz="3600">
                <a:solidFill>
                  <a:schemeClr val="lt1"/>
                </a:solidFill>
              </a:defRPr>
            </a:lvl3pPr>
            <a:lvl4pPr lvl="3" algn="r" rtl="0">
              <a:spcBef>
                <a:spcPts val="0"/>
              </a:spcBef>
              <a:spcAft>
                <a:spcPts val="0"/>
              </a:spcAft>
              <a:buClr>
                <a:schemeClr val="lt1"/>
              </a:buClr>
              <a:buSzPts val="3600"/>
              <a:buNone/>
              <a:defRPr sz="3600">
                <a:solidFill>
                  <a:schemeClr val="lt1"/>
                </a:solidFill>
              </a:defRPr>
            </a:lvl4pPr>
            <a:lvl5pPr lvl="4" algn="r" rtl="0">
              <a:spcBef>
                <a:spcPts val="0"/>
              </a:spcBef>
              <a:spcAft>
                <a:spcPts val="0"/>
              </a:spcAft>
              <a:buClr>
                <a:schemeClr val="lt1"/>
              </a:buClr>
              <a:buSzPts val="3600"/>
              <a:buNone/>
              <a:defRPr sz="3600">
                <a:solidFill>
                  <a:schemeClr val="lt1"/>
                </a:solidFill>
              </a:defRPr>
            </a:lvl5pPr>
            <a:lvl6pPr lvl="5" algn="r" rtl="0">
              <a:spcBef>
                <a:spcPts val="0"/>
              </a:spcBef>
              <a:spcAft>
                <a:spcPts val="0"/>
              </a:spcAft>
              <a:buClr>
                <a:schemeClr val="lt1"/>
              </a:buClr>
              <a:buSzPts val="3600"/>
              <a:buNone/>
              <a:defRPr sz="3600">
                <a:solidFill>
                  <a:schemeClr val="lt1"/>
                </a:solidFill>
              </a:defRPr>
            </a:lvl6pPr>
            <a:lvl7pPr lvl="6" algn="r" rtl="0">
              <a:spcBef>
                <a:spcPts val="0"/>
              </a:spcBef>
              <a:spcAft>
                <a:spcPts val="0"/>
              </a:spcAft>
              <a:buClr>
                <a:schemeClr val="lt1"/>
              </a:buClr>
              <a:buSzPts val="3600"/>
              <a:buNone/>
              <a:defRPr sz="3600">
                <a:solidFill>
                  <a:schemeClr val="lt1"/>
                </a:solidFill>
              </a:defRPr>
            </a:lvl7pPr>
            <a:lvl8pPr lvl="7" algn="r" rtl="0">
              <a:spcBef>
                <a:spcPts val="0"/>
              </a:spcBef>
              <a:spcAft>
                <a:spcPts val="0"/>
              </a:spcAft>
              <a:buClr>
                <a:schemeClr val="lt1"/>
              </a:buClr>
              <a:buSzPts val="3600"/>
              <a:buNone/>
              <a:defRPr sz="3600">
                <a:solidFill>
                  <a:schemeClr val="lt1"/>
                </a:solidFill>
              </a:defRPr>
            </a:lvl8pPr>
            <a:lvl9pPr lvl="8" algn="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78" name="Google Shape;78;p14"/>
          <p:cNvSpPr txBox="1">
            <a:spLocks noGrp="1"/>
          </p:cNvSpPr>
          <p:nvPr>
            <p:ph type="subTitle" idx="5"/>
          </p:nvPr>
        </p:nvSpPr>
        <p:spPr>
          <a:xfrm>
            <a:off x="6132949" y="2428625"/>
            <a:ext cx="1965300" cy="487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r>
              <a:rPr lang="en-US" smtClean="0"/>
              <a:t>Click to edit Master subtitle style</a:t>
            </a:r>
            <a:endParaRPr/>
          </a:p>
        </p:txBody>
      </p:sp>
      <p:sp>
        <p:nvSpPr>
          <p:cNvPr id="79" name="Google Shape;79;p14"/>
          <p:cNvSpPr txBox="1">
            <a:spLocks noGrp="1"/>
          </p:cNvSpPr>
          <p:nvPr>
            <p:ph type="title" idx="6"/>
          </p:nvPr>
        </p:nvSpPr>
        <p:spPr>
          <a:xfrm>
            <a:off x="6186649" y="1772908"/>
            <a:ext cx="1911600" cy="487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2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80" name="Google Shape;80;p14"/>
          <p:cNvSpPr txBox="1">
            <a:spLocks noGrp="1"/>
          </p:cNvSpPr>
          <p:nvPr>
            <p:ph type="subTitle" idx="7"/>
          </p:nvPr>
        </p:nvSpPr>
        <p:spPr>
          <a:xfrm>
            <a:off x="6132949" y="5003892"/>
            <a:ext cx="1965300" cy="487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r>
              <a:rPr lang="en-US" smtClean="0"/>
              <a:t>Click to edit Master subtitle style</a:t>
            </a:r>
            <a:endParaRPr/>
          </a:p>
        </p:txBody>
      </p:sp>
      <p:sp>
        <p:nvSpPr>
          <p:cNvPr id="81" name="Google Shape;81;p14"/>
          <p:cNvSpPr txBox="1">
            <a:spLocks noGrp="1"/>
          </p:cNvSpPr>
          <p:nvPr>
            <p:ph type="title" idx="8"/>
          </p:nvPr>
        </p:nvSpPr>
        <p:spPr>
          <a:xfrm>
            <a:off x="6186649" y="4342741"/>
            <a:ext cx="1911600" cy="487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2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176341" y="1543051"/>
            <a:ext cx="6791325" cy="3771900"/>
          </a:xfrm>
          <a:prstGeom prst="rect">
            <a:avLst/>
          </a:prstGeom>
          <a:noFill/>
          <a:ln>
            <a:noFill/>
          </a:ln>
        </p:spPr>
      </p:pic>
      <p:sp>
        <p:nvSpPr>
          <p:cNvPr id="84" name="Google Shape;84;p15"/>
          <p:cNvSpPr txBox="1">
            <a:spLocks noGrp="1"/>
          </p:cNvSpPr>
          <p:nvPr>
            <p:ph type="subTitle" idx="1"/>
          </p:nvPr>
        </p:nvSpPr>
        <p:spPr>
          <a:xfrm>
            <a:off x="1660113" y="2777517"/>
            <a:ext cx="234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r>
              <a:rPr lang="en-US" smtClean="0"/>
              <a:t>Click to edit Master subtitle style</a:t>
            </a:r>
            <a:endParaRPr/>
          </a:p>
        </p:txBody>
      </p:sp>
      <p:sp>
        <p:nvSpPr>
          <p:cNvPr id="85" name="Google Shape;85;p15"/>
          <p:cNvSpPr txBox="1">
            <a:spLocks noGrp="1"/>
          </p:cNvSpPr>
          <p:nvPr>
            <p:ph type="title"/>
          </p:nvPr>
        </p:nvSpPr>
        <p:spPr>
          <a:xfrm>
            <a:off x="1660127" y="2121833"/>
            <a:ext cx="2169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86" name="Google Shape;86;p15"/>
          <p:cNvSpPr txBox="1">
            <a:spLocks noGrp="1"/>
          </p:cNvSpPr>
          <p:nvPr>
            <p:ph type="title" idx="2" hasCustomPrompt="1"/>
          </p:nvPr>
        </p:nvSpPr>
        <p:spPr>
          <a:xfrm>
            <a:off x="820488" y="2033617"/>
            <a:ext cx="9126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87" name="Google Shape;87;p15"/>
          <p:cNvSpPr txBox="1">
            <a:spLocks noGrp="1"/>
          </p:cNvSpPr>
          <p:nvPr>
            <p:ph type="subTitle" idx="3"/>
          </p:nvPr>
        </p:nvSpPr>
        <p:spPr>
          <a:xfrm>
            <a:off x="1660113" y="5047984"/>
            <a:ext cx="234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r>
              <a:rPr lang="en-US" smtClean="0"/>
              <a:t>Click to edit Master subtitle style</a:t>
            </a:r>
            <a:endParaRPr/>
          </a:p>
        </p:txBody>
      </p:sp>
      <p:sp>
        <p:nvSpPr>
          <p:cNvPr id="88" name="Google Shape;88;p15"/>
          <p:cNvSpPr txBox="1">
            <a:spLocks noGrp="1"/>
          </p:cNvSpPr>
          <p:nvPr>
            <p:ph type="title" idx="4"/>
          </p:nvPr>
        </p:nvSpPr>
        <p:spPr>
          <a:xfrm>
            <a:off x="1660127" y="4386867"/>
            <a:ext cx="2169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89" name="Google Shape;89;p15"/>
          <p:cNvSpPr txBox="1">
            <a:spLocks noGrp="1"/>
          </p:cNvSpPr>
          <p:nvPr>
            <p:ph type="title" idx="5" hasCustomPrompt="1"/>
          </p:nvPr>
        </p:nvSpPr>
        <p:spPr>
          <a:xfrm>
            <a:off x="818688" y="4298651"/>
            <a:ext cx="9144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90" name="Google Shape;90;p15"/>
          <p:cNvSpPr txBox="1">
            <a:spLocks noGrp="1"/>
          </p:cNvSpPr>
          <p:nvPr>
            <p:ph type="subTitle" idx="6"/>
          </p:nvPr>
        </p:nvSpPr>
        <p:spPr>
          <a:xfrm>
            <a:off x="5985313" y="2777517"/>
            <a:ext cx="234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r>
              <a:rPr lang="en-US" smtClean="0"/>
              <a:t>Click to edit Master subtitle style</a:t>
            </a:r>
            <a:endParaRPr/>
          </a:p>
        </p:txBody>
      </p:sp>
      <p:sp>
        <p:nvSpPr>
          <p:cNvPr id="91" name="Google Shape;91;p15"/>
          <p:cNvSpPr txBox="1">
            <a:spLocks noGrp="1"/>
          </p:cNvSpPr>
          <p:nvPr>
            <p:ph type="title" idx="7"/>
          </p:nvPr>
        </p:nvSpPr>
        <p:spPr>
          <a:xfrm>
            <a:off x="5985327" y="2121833"/>
            <a:ext cx="2169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92" name="Google Shape;92;p15"/>
          <p:cNvSpPr txBox="1">
            <a:spLocks noGrp="1"/>
          </p:cNvSpPr>
          <p:nvPr>
            <p:ph type="title" idx="8" hasCustomPrompt="1"/>
          </p:nvPr>
        </p:nvSpPr>
        <p:spPr>
          <a:xfrm>
            <a:off x="5130913" y="2033617"/>
            <a:ext cx="9144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93" name="Google Shape;93;p15"/>
          <p:cNvSpPr txBox="1">
            <a:spLocks noGrp="1"/>
          </p:cNvSpPr>
          <p:nvPr>
            <p:ph type="subTitle" idx="9"/>
          </p:nvPr>
        </p:nvSpPr>
        <p:spPr>
          <a:xfrm>
            <a:off x="5985313" y="5047984"/>
            <a:ext cx="234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r>
              <a:rPr lang="en-US" smtClean="0"/>
              <a:t>Click to edit Master subtitle style</a:t>
            </a:r>
            <a:endParaRPr/>
          </a:p>
        </p:txBody>
      </p:sp>
      <p:sp>
        <p:nvSpPr>
          <p:cNvPr id="94" name="Google Shape;94;p15"/>
          <p:cNvSpPr txBox="1">
            <a:spLocks noGrp="1"/>
          </p:cNvSpPr>
          <p:nvPr>
            <p:ph type="title" idx="13"/>
          </p:nvPr>
        </p:nvSpPr>
        <p:spPr>
          <a:xfrm>
            <a:off x="5985327" y="4386867"/>
            <a:ext cx="2169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95" name="Google Shape;95;p15"/>
          <p:cNvSpPr txBox="1">
            <a:spLocks noGrp="1"/>
          </p:cNvSpPr>
          <p:nvPr>
            <p:ph type="title" idx="14" hasCustomPrompt="1"/>
          </p:nvPr>
        </p:nvSpPr>
        <p:spPr>
          <a:xfrm>
            <a:off x="5130913" y="4298651"/>
            <a:ext cx="9144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96" name="Google Shape;96;p15"/>
          <p:cNvSpPr txBox="1">
            <a:spLocks noGrp="1"/>
          </p:cNvSpPr>
          <p:nvPr>
            <p:ph type="title" idx="15"/>
          </p:nvPr>
        </p:nvSpPr>
        <p:spPr>
          <a:xfrm>
            <a:off x="714125" y="729100"/>
            <a:ext cx="77157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b="1">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97" name="Google Shape;97;p15"/>
          <p:cNvSpPr/>
          <p:nvPr/>
        </p:nvSpPr>
        <p:spPr>
          <a:xfrm flipH="1">
            <a:off x="226988" y="275920"/>
            <a:ext cx="8690031"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3 columns">
  <p:cSld name="Title and 3 columns">
    <p:bg>
      <p:bgPr>
        <a:solidFill>
          <a:schemeClr val="lt2"/>
        </a:solidFill>
        <a:effectLst/>
      </p:bgPr>
    </p:bg>
    <p:spTree>
      <p:nvGrpSpPr>
        <p:cNvPr id="1" name="Shape 98"/>
        <p:cNvGrpSpPr/>
        <p:nvPr/>
      </p:nvGrpSpPr>
      <p:grpSpPr>
        <a:xfrm>
          <a:off x="0" y="0"/>
          <a:ext cx="0" cy="0"/>
          <a:chOff x="0" y="0"/>
          <a:chExt cx="0" cy="0"/>
        </a:xfrm>
      </p:grpSpPr>
      <p:pic>
        <p:nvPicPr>
          <p:cNvPr id="99" name="Google Shape;99;p16"/>
          <p:cNvPicPr preferRelativeResize="0"/>
          <p:nvPr/>
        </p:nvPicPr>
        <p:blipFill>
          <a:blip r:embed="rId2">
            <a:alphaModFix amt="75000"/>
          </a:blip>
          <a:stretch>
            <a:fillRect/>
          </a:stretch>
        </p:blipFill>
        <p:spPr>
          <a:xfrm>
            <a:off x="0" y="0"/>
            <a:ext cx="2060450" cy="2645701"/>
          </a:xfrm>
          <a:prstGeom prst="rect">
            <a:avLst/>
          </a:prstGeom>
          <a:noFill/>
          <a:ln>
            <a:noFill/>
          </a:ln>
        </p:spPr>
      </p:pic>
      <p:pic>
        <p:nvPicPr>
          <p:cNvPr id="100" name="Google Shape;100;p16"/>
          <p:cNvPicPr preferRelativeResize="0"/>
          <p:nvPr/>
        </p:nvPicPr>
        <p:blipFill>
          <a:blip r:embed="rId2">
            <a:alphaModFix amt="75000"/>
          </a:blip>
          <a:stretch>
            <a:fillRect/>
          </a:stretch>
        </p:blipFill>
        <p:spPr>
          <a:xfrm rot="10800000">
            <a:off x="7083550" y="4212300"/>
            <a:ext cx="2060450" cy="2645701"/>
          </a:xfrm>
          <a:prstGeom prst="rect">
            <a:avLst/>
          </a:prstGeom>
          <a:noFill/>
          <a:ln>
            <a:noFill/>
          </a:ln>
        </p:spPr>
      </p:pic>
      <p:sp>
        <p:nvSpPr>
          <p:cNvPr id="101" name="Google Shape;101;p16"/>
          <p:cNvSpPr txBox="1">
            <a:spLocks noGrp="1"/>
          </p:cNvSpPr>
          <p:nvPr>
            <p:ph type="subTitle" idx="1"/>
          </p:nvPr>
        </p:nvSpPr>
        <p:spPr>
          <a:xfrm>
            <a:off x="624575" y="3877465"/>
            <a:ext cx="2377500" cy="95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r>
              <a:rPr lang="en-US" smtClean="0"/>
              <a:t>Click to edit Master subtitle style</a:t>
            </a:r>
            <a:endParaRPr/>
          </a:p>
        </p:txBody>
      </p:sp>
      <p:sp>
        <p:nvSpPr>
          <p:cNvPr id="102" name="Google Shape;102;p16"/>
          <p:cNvSpPr txBox="1">
            <a:spLocks noGrp="1"/>
          </p:cNvSpPr>
          <p:nvPr>
            <p:ph type="subTitle" idx="2"/>
          </p:nvPr>
        </p:nvSpPr>
        <p:spPr>
          <a:xfrm>
            <a:off x="6141950" y="3877465"/>
            <a:ext cx="2377500" cy="95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r>
              <a:rPr lang="en-US" smtClean="0"/>
              <a:t>Click to edit Master subtitle style</a:t>
            </a:r>
            <a:endParaRPr/>
          </a:p>
        </p:txBody>
      </p:sp>
      <p:sp>
        <p:nvSpPr>
          <p:cNvPr id="103" name="Google Shape;103;p16"/>
          <p:cNvSpPr txBox="1">
            <a:spLocks noGrp="1"/>
          </p:cNvSpPr>
          <p:nvPr>
            <p:ph type="subTitle" idx="3"/>
          </p:nvPr>
        </p:nvSpPr>
        <p:spPr>
          <a:xfrm>
            <a:off x="3383250" y="3877465"/>
            <a:ext cx="2377500" cy="95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r>
              <a:rPr lang="en-US" smtClean="0"/>
              <a:t>Click to edit Master subtitle style</a:t>
            </a:r>
            <a:endParaRPr/>
          </a:p>
        </p:txBody>
      </p:sp>
      <p:sp>
        <p:nvSpPr>
          <p:cNvPr id="104" name="Google Shape;104;p16"/>
          <p:cNvSpPr txBox="1">
            <a:spLocks noGrp="1"/>
          </p:cNvSpPr>
          <p:nvPr>
            <p:ph type="title"/>
          </p:nvPr>
        </p:nvSpPr>
        <p:spPr>
          <a:xfrm>
            <a:off x="913325" y="3296569"/>
            <a:ext cx="18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105" name="Google Shape;105;p16"/>
          <p:cNvSpPr txBox="1">
            <a:spLocks noGrp="1"/>
          </p:cNvSpPr>
          <p:nvPr>
            <p:ph type="title" idx="4"/>
          </p:nvPr>
        </p:nvSpPr>
        <p:spPr>
          <a:xfrm>
            <a:off x="6430700" y="3296569"/>
            <a:ext cx="18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106" name="Google Shape;106;p16"/>
          <p:cNvSpPr txBox="1">
            <a:spLocks noGrp="1"/>
          </p:cNvSpPr>
          <p:nvPr>
            <p:ph type="title" idx="5"/>
          </p:nvPr>
        </p:nvSpPr>
        <p:spPr>
          <a:xfrm>
            <a:off x="3672000" y="3296569"/>
            <a:ext cx="18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107" name="Google Shape;107;p16"/>
          <p:cNvSpPr txBox="1">
            <a:spLocks noGrp="1"/>
          </p:cNvSpPr>
          <p:nvPr>
            <p:ph type="title" idx="6"/>
          </p:nvPr>
        </p:nvSpPr>
        <p:spPr>
          <a:xfrm>
            <a:off x="714125" y="725433"/>
            <a:ext cx="77157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3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108" name="Google Shape;108;p16"/>
          <p:cNvSpPr/>
          <p:nvPr/>
        </p:nvSpPr>
        <p:spPr>
          <a:xfrm flipH="1">
            <a:off x="226988" y="275920"/>
            <a:ext cx="8690031"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4 columns 1">
  <p:cSld name="Title and 4 columns 1">
    <p:bg>
      <p:bgPr>
        <a:solidFill>
          <a:schemeClr val="lt2"/>
        </a:solidFill>
        <a:effectLst/>
      </p:bgPr>
    </p:bg>
    <p:spTree>
      <p:nvGrpSpPr>
        <p:cNvPr id="1" name="Shape 109"/>
        <p:cNvGrpSpPr/>
        <p:nvPr/>
      </p:nvGrpSpPr>
      <p:grpSpPr>
        <a:xfrm>
          <a:off x="0" y="0"/>
          <a:ext cx="0" cy="0"/>
          <a:chOff x="0" y="0"/>
          <a:chExt cx="0" cy="0"/>
        </a:xfrm>
      </p:grpSpPr>
      <p:pic>
        <p:nvPicPr>
          <p:cNvPr id="110" name="Google Shape;110;p17"/>
          <p:cNvPicPr preferRelativeResize="0"/>
          <p:nvPr/>
        </p:nvPicPr>
        <p:blipFill>
          <a:blip r:embed="rId2">
            <a:alphaModFix amt="75000"/>
          </a:blip>
          <a:stretch>
            <a:fillRect/>
          </a:stretch>
        </p:blipFill>
        <p:spPr>
          <a:xfrm flipH="1">
            <a:off x="7083550" y="0"/>
            <a:ext cx="2060450" cy="2645701"/>
          </a:xfrm>
          <a:prstGeom prst="rect">
            <a:avLst/>
          </a:prstGeom>
          <a:noFill/>
          <a:ln>
            <a:noFill/>
          </a:ln>
        </p:spPr>
      </p:pic>
      <p:pic>
        <p:nvPicPr>
          <p:cNvPr id="111" name="Google Shape;111;p17"/>
          <p:cNvPicPr preferRelativeResize="0"/>
          <p:nvPr/>
        </p:nvPicPr>
        <p:blipFill>
          <a:blip r:embed="rId2">
            <a:alphaModFix amt="75000"/>
          </a:blip>
          <a:stretch>
            <a:fillRect/>
          </a:stretch>
        </p:blipFill>
        <p:spPr>
          <a:xfrm rot="10800000" flipH="1">
            <a:off x="0" y="4212300"/>
            <a:ext cx="2060450" cy="2645701"/>
          </a:xfrm>
          <a:prstGeom prst="rect">
            <a:avLst/>
          </a:prstGeom>
          <a:noFill/>
          <a:ln>
            <a:noFill/>
          </a:ln>
        </p:spPr>
      </p:pic>
      <p:sp>
        <p:nvSpPr>
          <p:cNvPr id="112" name="Google Shape;112;p17"/>
          <p:cNvSpPr txBox="1">
            <a:spLocks noGrp="1"/>
          </p:cNvSpPr>
          <p:nvPr>
            <p:ph type="title"/>
          </p:nvPr>
        </p:nvSpPr>
        <p:spPr>
          <a:xfrm>
            <a:off x="714125" y="729100"/>
            <a:ext cx="77157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113" name="Google Shape;113;p17"/>
          <p:cNvSpPr txBox="1">
            <a:spLocks noGrp="1"/>
          </p:cNvSpPr>
          <p:nvPr>
            <p:ph type="subTitle" idx="1"/>
          </p:nvPr>
        </p:nvSpPr>
        <p:spPr>
          <a:xfrm>
            <a:off x="1426756" y="2724300"/>
            <a:ext cx="1965300" cy="487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r>
              <a:rPr lang="en-US" smtClean="0"/>
              <a:t>Click to edit Master subtitle style</a:t>
            </a:r>
            <a:endParaRPr/>
          </a:p>
        </p:txBody>
      </p:sp>
      <p:sp>
        <p:nvSpPr>
          <p:cNvPr id="114" name="Google Shape;114;p17"/>
          <p:cNvSpPr txBox="1">
            <a:spLocks noGrp="1"/>
          </p:cNvSpPr>
          <p:nvPr>
            <p:ph type="title" idx="2"/>
          </p:nvPr>
        </p:nvSpPr>
        <p:spPr>
          <a:xfrm>
            <a:off x="714125" y="2068600"/>
            <a:ext cx="2677800" cy="487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115" name="Google Shape;115;p17"/>
          <p:cNvSpPr txBox="1">
            <a:spLocks noGrp="1"/>
          </p:cNvSpPr>
          <p:nvPr>
            <p:ph type="subTitle" idx="3"/>
          </p:nvPr>
        </p:nvSpPr>
        <p:spPr>
          <a:xfrm>
            <a:off x="1426756" y="4911417"/>
            <a:ext cx="1965300" cy="487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r>
              <a:rPr lang="en-US" smtClean="0"/>
              <a:t>Click to edit Master subtitle style</a:t>
            </a:r>
            <a:endParaRPr/>
          </a:p>
        </p:txBody>
      </p:sp>
      <p:sp>
        <p:nvSpPr>
          <p:cNvPr id="116" name="Google Shape;116;p17"/>
          <p:cNvSpPr txBox="1">
            <a:spLocks noGrp="1"/>
          </p:cNvSpPr>
          <p:nvPr>
            <p:ph type="title" idx="4"/>
          </p:nvPr>
        </p:nvSpPr>
        <p:spPr>
          <a:xfrm>
            <a:off x="714125" y="4250267"/>
            <a:ext cx="2677800" cy="487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117" name="Google Shape;117;p17"/>
          <p:cNvSpPr txBox="1">
            <a:spLocks noGrp="1"/>
          </p:cNvSpPr>
          <p:nvPr>
            <p:ph type="subTitle" idx="5"/>
          </p:nvPr>
        </p:nvSpPr>
        <p:spPr>
          <a:xfrm>
            <a:off x="5751944" y="2724300"/>
            <a:ext cx="19653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r>
              <a:rPr lang="en-US" smtClean="0"/>
              <a:t>Click to edit Master subtitle style</a:t>
            </a:r>
            <a:endParaRPr/>
          </a:p>
        </p:txBody>
      </p:sp>
      <p:sp>
        <p:nvSpPr>
          <p:cNvPr id="118" name="Google Shape;118;p17"/>
          <p:cNvSpPr txBox="1">
            <a:spLocks noGrp="1"/>
          </p:cNvSpPr>
          <p:nvPr>
            <p:ph type="title" idx="6"/>
          </p:nvPr>
        </p:nvSpPr>
        <p:spPr>
          <a:xfrm>
            <a:off x="5751952" y="2068600"/>
            <a:ext cx="26778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119" name="Google Shape;119;p17"/>
          <p:cNvSpPr txBox="1">
            <a:spLocks noGrp="1"/>
          </p:cNvSpPr>
          <p:nvPr>
            <p:ph type="subTitle" idx="7"/>
          </p:nvPr>
        </p:nvSpPr>
        <p:spPr>
          <a:xfrm>
            <a:off x="5751944" y="4911417"/>
            <a:ext cx="19653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r>
              <a:rPr lang="en-US" smtClean="0"/>
              <a:t>Click to edit Master subtitle style</a:t>
            </a:r>
            <a:endParaRPr/>
          </a:p>
        </p:txBody>
      </p:sp>
      <p:sp>
        <p:nvSpPr>
          <p:cNvPr id="120" name="Google Shape;120;p17"/>
          <p:cNvSpPr txBox="1">
            <a:spLocks noGrp="1"/>
          </p:cNvSpPr>
          <p:nvPr>
            <p:ph type="title" idx="8"/>
          </p:nvPr>
        </p:nvSpPr>
        <p:spPr>
          <a:xfrm>
            <a:off x="5751952" y="4250269"/>
            <a:ext cx="26778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121" name="Google Shape;121;p17"/>
          <p:cNvSpPr/>
          <p:nvPr/>
        </p:nvSpPr>
        <p:spPr>
          <a:xfrm flipH="1">
            <a:off x="226988" y="275920"/>
            <a:ext cx="8690031"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lt2"/>
        </a:solidFill>
        <a:effectLst/>
      </p:bgPr>
    </p:bg>
    <p:spTree>
      <p:nvGrpSpPr>
        <p:cNvPr id="1" name="Shape 122"/>
        <p:cNvGrpSpPr/>
        <p:nvPr/>
      </p:nvGrpSpPr>
      <p:grpSpPr>
        <a:xfrm>
          <a:off x="0" y="0"/>
          <a:ext cx="0" cy="0"/>
          <a:chOff x="0" y="0"/>
          <a:chExt cx="0" cy="0"/>
        </a:xfrm>
      </p:grpSpPr>
      <p:pic>
        <p:nvPicPr>
          <p:cNvPr id="123" name="Google Shape;123;p18"/>
          <p:cNvPicPr preferRelativeResize="0"/>
          <p:nvPr/>
        </p:nvPicPr>
        <p:blipFill>
          <a:blip r:embed="rId2">
            <a:alphaModFix amt="75000"/>
          </a:blip>
          <a:stretch>
            <a:fillRect/>
          </a:stretch>
        </p:blipFill>
        <p:spPr>
          <a:xfrm rot="10800000">
            <a:off x="7083550" y="4212300"/>
            <a:ext cx="2060450" cy="2645701"/>
          </a:xfrm>
          <a:prstGeom prst="rect">
            <a:avLst/>
          </a:prstGeom>
          <a:noFill/>
          <a:ln>
            <a:noFill/>
          </a:ln>
        </p:spPr>
      </p:pic>
      <p:pic>
        <p:nvPicPr>
          <p:cNvPr id="124" name="Google Shape;124;p18"/>
          <p:cNvPicPr preferRelativeResize="0"/>
          <p:nvPr/>
        </p:nvPicPr>
        <p:blipFill>
          <a:blip r:embed="rId3">
            <a:alphaModFix amt="55000"/>
          </a:blip>
          <a:stretch>
            <a:fillRect/>
          </a:stretch>
        </p:blipFill>
        <p:spPr>
          <a:xfrm>
            <a:off x="-3" y="0"/>
            <a:ext cx="3227225" cy="4440533"/>
          </a:xfrm>
          <a:prstGeom prst="rect">
            <a:avLst/>
          </a:prstGeom>
          <a:noFill/>
          <a:ln>
            <a:noFill/>
          </a:ln>
        </p:spPr>
      </p:pic>
      <p:sp>
        <p:nvSpPr>
          <p:cNvPr id="125" name="Google Shape;125;p18"/>
          <p:cNvSpPr/>
          <p:nvPr/>
        </p:nvSpPr>
        <p:spPr>
          <a:xfrm flipH="1">
            <a:off x="226988" y="275920"/>
            <a:ext cx="8690031"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txBox="1">
            <a:spLocks noGrp="1"/>
          </p:cNvSpPr>
          <p:nvPr>
            <p:ph type="title"/>
          </p:nvPr>
        </p:nvSpPr>
        <p:spPr>
          <a:xfrm>
            <a:off x="3045000" y="725267"/>
            <a:ext cx="3054000" cy="120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4000"/>
              <a:buNone/>
              <a:defRPr sz="56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127" name="Google Shape;127;p18"/>
          <p:cNvSpPr txBox="1">
            <a:spLocks noGrp="1"/>
          </p:cNvSpPr>
          <p:nvPr>
            <p:ph type="subTitle" idx="1"/>
          </p:nvPr>
        </p:nvSpPr>
        <p:spPr>
          <a:xfrm>
            <a:off x="3289500" y="2781300"/>
            <a:ext cx="2565000" cy="162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smtClean="0"/>
              <a:t>Click to edit Master subtitle style</a:t>
            </a:r>
            <a:endParaRPr/>
          </a:p>
        </p:txBody>
      </p:sp>
      <p:sp>
        <p:nvSpPr>
          <p:cNvPr id="128" name="Google Shape;128;p18"/>
          <p:cNvSpPr txBox="1"/>
          <p:nvPr/>
        </p:nvSpPr>
        <p:spPr>
          <a:xfrm>
            <a:off x="2660700" y="4335967"/>
            <a:ext cx="3822600" cy="1279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2"/>
                </a:solidFill>
                <a:latin typeface="Roboto"/>
                <a:ea typeface="Roboto"/>
                <a:cs typeface="Roboto"/>
                <a:sym typeface="Roboto"/>
              </a:rPr>
              <a:t>CREDITS: This presentation template was created by </a:t>
            </a:r>
            <a:r>
              <a:rPr lang="en" b="1">
                <a:solidFill>
                  <a:schemeClr val="dk2"/>
                </a:solidFill>
                <a:uFill>
                  <a:noFill/>
                </a:uFill>
                <a:latin typeface="Roboto"/>
                <a:ea typeface="Roboto"/>
                <a:cs typeface="Roboto"/>
                <a:sym typeface="Robot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a:solidFill>
                  <a:schemeClr val="dk2"/>
                </a:solidFill>
                <a:latin typeface="Roboto"/>
                <a:ea typeface="Roboto"/>
                <a:cs typeface="Roboto"/>
                <a:sym typeface="Roboto"/>
              </a:rPr>
              <a:t>, including icons by </a:t>
            </a:r>
            <a:r>
              <a:rPr lang="en" b="1">
                <a:solidFill>
                  <a:schemeClr val="dk2"/>
                </a:solidFill>
                <a:uFill>
                  <a:noFill/>
                </a:uFill>
                <a:latin typeface="Roboto"/>
                <a:ea typeface="Roboto"/>
                <a:cs typeface="Roboto"/>
                <a:sym typeface="Roboto"/>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a:solidFill>
                  <a:schemeClr val="dk2"/>
                </a:solidFill>
                <a:latin typeface="Roboto"/>
                <a:ea typeface="Roboto"/>
                <a:cs typeface="Roboto"/>
                <a:sym typeface="Roboto"/>
              </a:rPr>
              <a:t>, infographics &amp; images by </a:t>
            </a:r>
            <a:r>
              <a:rPr lang="en" b="1">
                <a:solidFill>
                  <a:schemeClr val="dk2"/>
                </a:solidFill>
                <a:uFill>
                  <a:noFill/>
                </a:uFill>
                <a:latin typeface="Roboto"/>
                <a:ea typeface="Roboto"/>
                <a:cs typeface="Roboto"/>
                <a:sym typeface="Roboto"/>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a:solidFill>
                <a:schemeClr val="dk2"/>
              </a:solidFill>
              <a:latin typeface="Roboto"/>
              <a:ea typeface="Roboto"/>
              <a:cs typeface="Roboto"/>
              <a:sym typeface="Robo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6 columns">
  <p:cSld name="Title and 6 columns">
    <p:bg>
      <p:bgPr>
        <a:solidFill>
          <a:schemeClr val="lt2"/>
        </a:solidFill>
        <a:effectLst/>
      </p:bgPr>
    </p:bg>
    <p:spTree>
      <p:nvGrpSpPr>
        <p:cNvPr id="1" name="Shape 129"/>
        <p:cNvGrpSpPr/>
        <p:nvPr/>
      </p:nvGrpSpPr>
      <p:grpSpPr>
        <a:xfrm>
          <a:off x="0" y="0"/>
          <a:ext cx="0" cy="0"/>
          <a:chOff x="0" y="0"/>
          <a:chExt cx="0" cy="0"/>
        </a:xfrm>
      </p:grpSpPr>
      <p:pic>
        <p:nvPicPr>
          <p:cNvPr id="130" name="Google Shape;130;p19"/>
          <p:cNvPicPr preferRelativeResize="0"/>
          <p:nvPr/>
        </p:nvPicPr>
        <p:blipFill>
          <a:blip r:embed="rId2">
            <a:alphaModFix amt="75000"/>
          </a:blip>
          <a:stretch>
            <a:fillRect/>
          </a:stretch>
        </p:blipFill>
        <p:spPr>
          <a:xfrm flipH="1">
            <a:off x="7083550" y="0"/>
            <a:ext cx="2060450" cy="2645701"/>
          </a:xfrm>
          <a:prstGeom prst="rect">
            <a:avLst/>
          </a:prstGeom>
          <a:noFill/>
          <a:ln>
            <a:noFill/>
          </a:ln>
        </p:spPr>
      </p:pic>
      <p:pic>
        <p:nvPicPr>
          <p:cNvPr id="131" name="Google Shape;131;p19"/>
          <p:cNvPicPr preferRelativeResize="0"/>
          <p:nvPr/>
        </p:nvPicPr>
        <p:blipFill>
          <a:blip r:embed="rId2">
            <a:alphaModFix amt="75000"/>
          </a:blip>
          <a:stretch>
            <a:fillRect/>
          </a:stretch>
        </p:blipFill>
        <p:spPr>
          <a:xfrm rot="10800000" flipH="1">
            <a:off x="0" y="4212300"/>
            <a:ext cx="2060450" cy="2645701"/>
          </a:xfrm>
          <a:prstGeom prst="rect">
            <a:avLst/>
          </a:prstGeom>
          <a:noFill/>
          <a:ln>
            <a:noFill/>
          </a:ln>
        </p:spPr>
      </p:pic>
      <p:sp>
        <p:nvSpPr>
          <p:cNvPr id="132" name="Google Shape;132;p19"/>
          <p:cNvSpPr/>
          <p:nvPr/>
        </p:nvSpPr>
        <p:spPr>
          <a:xfrm flipH="1">
            <a:off x="226988" y="275920"/>
            <a:ext cx="8690031"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txBox="1">
            <a:spLocks noGrp="1"/>
          </p:cNvSpPr>
          <p:nvPr>
            <p:ph type="subTitle" idx="1"/>
          </p:nvPr>
        </p:nvSpPr>
        <p:spPr>
          <a:xfrm>
            <a:off x="548363" y="2716151"/>
            <a:ext cx="2377500" cy="60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r>
              <a:rPr lang="en-US" smtClean="0"/>
              <a:t>Click to edit Master subtitle style</a:t>
            </a:r>
            <a:endParaRPr/>
          </a:p>
        </p:txBody>
      </p:sp>
      <p:sp>
        <p:nvSpPr>
          <p:cNvPr id="134" name="Google Shape;134;p19"/>
          <p:cNvSpPr txBox="1">
            <a:spLocks noGrp="1"/>
          </p:cNvSpPr>
          <p:nvPr>
            <p:ph type="subTitle" idx="2"/>
          </p:nvPr>
        </p:nvSpPr>
        <p:spPr>
          <a:xfrm>
            <a:off x="6218138" y="2716151"/>
            <a:ext cx="2377500" cy="60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r>
              <a:rPr lang="en-US" smtClean="0"/>
              <a:t>Click to edit Master subtitle style</a:t>
            </a:r>
            <a:endParaRPr/>
          </a:p>
        </p:txBody>
      </p:sp>
      <p:sp>
        <p:nvSpPr>
          <p:cNvPr id="135" name="Google Shape;135;p19"/>
          <p:cNvSpPr txBox="1">
            <a:spLocks noGrp="1"/>
          </p:cNvSpPr>
          <p:nvPr>
            <p:ph type="subTitle" idx="3"/>
          </p:nvPr>
        </p:nvSpPr>
        <p:spPr>
          <a:xfrm>
            <a:off x="3383250" y="2716151"/>
            <a:ext cx="2377500" cy="60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r>
              <a:rPr lang="en-US" smtClean="0"/>
              <a:t>Click to edit Master subtitle style</a:t>
            </a:r>
            <a:endParaRPr/>
          </a:p>
        </p:txBody>
      </p:sp>
      <p:sp>
        <p:nvSpPr>
          <p:cNvPr id="136" name="Google Shape;136;p19"/>
          <p:cNvSpPr txBox="1">
            <a:spLocks noGrp="1"/>
          </p:cNvSpPr>
          <p:nvPr>
            <p:ph type="title"/>
          </p:nvPr>
        </p:nvSpPr>
        <p:spPr>
          <a:xfrm>
            <a:off x="837113" y="2135251"/>
            <a:ext cx="18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137" name="Google Shape;137;p19"/>
          <p:cNvSpPr txBox="1">
            <a:spLocks noGrp="1"/>
          </p:cNvSpPr>
          <p:nvPr>
            <p:ph type="title" idx="4"/>
          </p:nvPr>
        </p:nvSpPr>
        <p:spPr>
          <a:xfrm>
            <a:off x="6506888" y="2135251"/>
            <a:ext cx="18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138" name="Google Shape;138;p19"/>
          <p:cNvSpPr txBox="1">
            <a:spLocks noGrp="1"/>
          </p:cNvSpPr>
          <p:nvPr>
            <p:ph type="title" idx="5"/>
          </p:nvPr>
        </p:nvSpPr>
        <p:spPr>
          <a:xfrm>
            <a:off x="3672000" y="2135251"/>
            <a:ext cx="18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139" name="Google Shape;139;p19"/>
          <p:cNvSpPr txBox="1">
            <a:spLocks noGrp="1"/>
          </p:cNvSpPr>
          <p:nvPr>
            <p:ph type="title" idx="6"/>
          </p:nvPr>
        </p:nvSpPr>
        <p:spPr>
          <a:xfrm>
            <a:off x="714125" y="725433"/>
            <a:ext cx="77157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3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140" name="Google Shape;140;p19"/>
          <p:cNvSpPr txBox="1">
            <a:spLocks noGrp="1"/>
          </p:cNvSpPr>
          <p:nvPr>
            <p:ph type="subTitle" idx="7"/>
          </p:nvPr>
        </p:nvSpPr>
        <p:spPr>
          <a:xfrm>
            <a:off x="548363" y="5040251"/>
            <a:ext cx="2377500" cy="60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r>
              <a:rPr lang="en-US" smtClean="0"/>
              <a:t>Click to edit Master subtitle style</a:t>
            </a:r>
            <a:endParaRPr/>
          </a:p>
        </p:txBody>
      </p:sp>
      <p:sp>
        <p:nvSpPr>
          <p:cNvPr id="141" name="Google Shape;141;p19"/>
          <p:cNvSpPr txBox="1">
            <a:spLocks noGrp="1"/>
          </p:cNvSpPr>
          <p:nvPr>
            <p:ph type="subTitle" idx="8"/>
          </p:nvPr>
        </p:nvSpPr>
        <p:spPr>
          <a:xfrm>
            <a:off x="6218138" y="5040251"/>
            <a:ext cx="2377500" cy="60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r>
              <a:rPr lang="en-US" smtClean="0"/>
              <a:t>Click to edit Master subtitle style</a:t>
            </a:r>
            <a:endParaRPr/>
          </a:p>
        </p:txBody>
      </p:sp>
      <p:sp>
        <p:nvSpPr>
          <p:cNvPr id="142" name="Google Shape;142;p19"/>
          <p:cNvSpPr txBox="1">
            <a:spLocks noGrp="1"/>
          </p:cNvSpPr>
          <p:nvPr>
            <p:ph type="subTitle" idx="9"/>
          </p:nvPr>
        </p:nvSpPr>
        <p:spPr>
          <a:xfrm>
            <a:off x="3383250" y="5040251"/>
            <a:ext cx="2377500" cy="60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r>
              <a:rPr lang="en-US" smtClean="0"/>
              <a:t>Click to edit Master subtitle style</a:t>
            </a:r>
            <a:endParaRPr/>
          </a:p>
        </p:txBody>
      </p:sp>
      <p:sp>
        <p:nvSpPr>
          <p:cNvPr id="143" name="Google Shape;143;p19"/>
          <p:cNvSpPr txBox="1">
            <a:spLocks noGrp="1"/>
          </p:cNvSpPr>
          <p:nvPr>
            <p:ph type="title" idx="13"/>
          </p:nvPr>
        </p:nvSpPr>
        <p:spPr>
          <a:xfrm>
            <a:off x="837113" y="4459351"/>
            <a:ext cx="18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144" name="Google Shape;144;p19"/>
          <p:cNvSpPr txBox="1">
            <a:spLocks noGrp="1"/>
          </p:cNvSpPr>
          <p:nvPr>
            <p:ph type="title" idx="14"/>
          </p:nvPr>
        </p:nvSpPr>
        <p:spPr>
          <a:xfrm>
            <a:off x="6506888" y="4459351"/>
            <a:ext cx="18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145" name="Google Shape;145;p19"/>
          <p:cNvSpPr txBox="1">
            <a:spLocks noGrp="1"/>
          </p:cNvSpPr>
          <p:nvPr>
            <p:ph type="title" idx="15"/>
          </p:nvPr>
        </p:nvSpPr>
        <p:spPr>
          <a:xfrm>
            <a:off x="3672000" y="4459351"/>
            <a:ext cx="18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lt2"/>
        </a:solidFill>
        <a:effectLst/>
      </p:bgPr>
    </p:bg>
    <p:spTree>
      <p:nvGrpSpPr>
        <p:cNvPr id="1" name="Shape 146"/>
        <p:cNvGrpSpPr/>
        <p:nvPr/>
      </p:nvGrpSpPr>
      <p:grpSpPr>
        <a:xfrm>
          <a:off x="0" y="0"/>
          <a:ext cx="0" cy="0"/>
          <a:chOff x="0" y="0"/>
          <a:chExt cx="0" cy="0"/>
        </a:xfrm>
      </p:grpSpPr>
      <p:pic>
        <p:nvPicPr>
          <p:cNvPr id="147" name="Google Shape;147;p20"/>
          <p:cNvPicPr preferRelativeResize="0"/>
          <p:nvPr/>
        </p:nvPicPr>
        <p:blipFill>
          <a:blip r:embed="rId2">
            <a:alphaModFix amt="75000"/>
          </a:blip>
          <a:stretch>
            <a:fillRect/>
          </a:stretch>
        </p:blipFill>
        <p:spPr>
          <a:xfrm flipH="1">
            <a:off x="7083550" y="0"/>
            <a:ext cx="2060450" cy="2645701"/>
          </a:xfrm>
          <a:prstGeom prst="rect">
            <a:avLst/>
          </a:prstGeom>
          <a:noFill/>
          <a:ln>
            <a:noFill/>
          </a:ln>
        </p:spPr>
      </p:pic>
      <p:pic>
        <p:nvPicPr>
          <p:cNvPr id="148" name="Google Shape;148;p20"/>
          <p:cNvPicPr preferRelativeResize="0"/>
          <p:nvPr/>
        </p:nvPicPr>
        <p:blipFill>
          <a:blip r:embed="rId2">
            <a:alphaModFix amt="75000"/>
          </a:blip>
          <a:stretch>
            <a:fillRect/>
          </a:stretch>
        </p:blipFill>
        <p:spPr>
          <a:xfrm rot="10800000" flipH="1">
            <a:off x="0" y="4212300"/>
            <a:ext cx="2060450" cy="2645701"/>
          </a:xfrm>
          <a:prstGeom prst="rect">
            <a:avLst/>
          </a:prstGeom>
          <a:noFill/>
          <a:ln>
            <a:noFill/>
          </a:ln>
        </p:spPr>
      </p:pic>
      <p:sp>
        <p:nvSpPr>
          <p:cNvPr id="149" name="Google Shape;149;p20"/>
          <p:cNvSpPr txBox="1">
            <a:spLocks noGrp="1"/>
          </p:cNvSpPr>
          <p:nvPr>
            <p:ph type="subTitle" idx="1"/>
          </p:nvPr>
        </p:nvSpPr>
        <p:spPr>
          <a:xfrm>
            <a:off x="2390700" y="2363351"/>
            <a:ext cx="4362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r>
              <a:rPr lang="en-US" smtClean="0"/>
              <a:t>Click to edit Master subtitle style</a:t>
            </a:r>
            <a:endParaRPr/>
          </a:p>
        </p:txBody>
      </p:sp>
      <p:sp>
        <p:nvSpPr>
          <p:cNvPr id="150" name="Google Shape;150;p20"/>
          <p:cNvSpPr txBox="1">
            <a:spLocks noGrp="1"/>
          </p:cNvSpPr>
          <p:nvPr>
            <p:ph type="title" hasCustomPrompt="1"/>
          </p:nvPr>
        </p:nvSpPr>
        <p:spPr>
          <a:xfrm>
            <a:off x="2643000" y="1632151"/>
            <a:ext cx="3858000" cy="66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600"/>
              <a:buNone/>
              <a:defRPr sz="3800"/>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151" name="Google Shape;151;p20"/>
          <p:cNvSpPr txBox="1">
            <a:spLocks noGrp="1"/>
          </p:cNvSpPr>
          <p:nvPr>
            <p:ph type="subTitle" idx="2"/>
          </p:nvPr>
        </p:nvSpPr>
        <p:spPr>
          <a:xfrm>
            <a:off x="2390700" y="3998743"/>
            <a:ext cx="4362600" cy="4876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None/>
              <a:defRPr sz="1600"/>
            </a:lvl1pPr>
            <a:lvl2pPr lvl="1" algn="ctr" rtl="0">
              <a:lnSpc>
                <a:spcPct val="150000"/>
              </a:lnSpc>
              <a:spcBef>
                <a:spcPts val="0"/>
              </a:spcBef>
              <a:spcAft>
                <a:spcPts val="0"/>
              </a:spcAft>
              <a:buNone/>
              <a:defRPr sz="1600"/>
            </a:lvl2pPr>
            <a:lvl3pPr lvl="2" algn="ctr" rtl="0">
              <a:lnSpc>
                <a:spcPct val="150000"/>
              </a:lnSpc>
              <a:spcBef>
                <a:spcPts val="0"/>
              </a:spcBef>
              <a:spcAft>
                <a:spcPts val="0"/>
              </a:spcAft>
              <a:buNone/>
              <a:defRPr sz="1600"/>
            </a:lvl3pPr>
            <a:lvl4pPr lvl="3" algn="ctr" rtl="0">
              <a:lnSpc>
                <a:spcPct val="150000"/>
              </a:lnSpc>
              <a:spcBef>
                <a:spcPts val="0"/>
              </a:spcBef>
              <a:spcAft>
                <a:spcPts val="0"/>
              </a:spcAft>
              <a:buNone/>
              <a:defRPr sz="1600"/>
            </a:lvl4pPr>
            <a:lvl5pPr lvl="4" algn="ctr" rtl="0">
              <a:lnSpc>
                <a:spcPct val="150000"/>
              </a:lnSpc>
              <a:spcBef>
                <a:spcPts val="0"/>
              </a:spcBef>
              <a:spcAft>
                <a:spcPts val="0"/>
              </a:spcAft>
              <a:buNone/>
              <a:defRPr sz="1600"/>
            </a:lvl5pPr>
            <a:lvl6pPr lvl="5" algn="ctr" rtl="0">
              <a:lnSpc>
                <a:spcPct val="150000"/>
              </a:lnSpc>
              <a:spcBef>
                <a:spcPts val="0"/>
              </a:spcBef>
              <a:spcAft>
                <a:spcPts val="0"/>
              </a:spcAft>
              <a:buNone/>
              <a:defRPr sz="1600"/>
            </a:lvl6pPr>
            <a:lvl7pPr lvl="6" algn="ctr" rtl="0">
              <a:lnSpc>
                <a:spcPct val="150000"/>
              </a:lnSpc>
              <a:spcBef>
                <a:spcPts val="0"/>
              </a:spcBef>
              <a:spcAft>
                <a:spcPts val="0"/>
              </a:spcAft>
              <a:buNone/>
              <a:defRPr sz="1600"/>
            </a:lvl7pPr>
            <a:lvl8pPr lvl="7" algn="ctr" rtl="0">
              <a:lnSpc>
                <a:spcPct val="150000"/>
              </a:lnSpc>
              <a:spcBef>
                <a:spcPts val="0"/>
              </a:spcBef>
              <a:spcAft>
                <a:spcPts val="0"/>
              </a:spcAft>
              <a:buNone/>
              <a:defRPr sz="1600"/>
            </a:lvl8pPr>
            <a:lvl9pPr lvl="8" algn="ctr" rtl="0">
              <a:lnSpc>
                <a:spcPct val="150000"/>
              </a:lnSpc>
              <a:spcBef>
                <a:spcPts val="0"/>
              </a:spcBef>
              <a:spcAft>
                <a:spcPts val="0"/>
              </a:spcAft>
              <a:buNone/>
              <a:defRPr sz="1600"/>
            </a:lvl9pPr>
          </a:lstStyle>
          <a:p>
            <a:r>
              <a:rPr lang="en-US" smtClean="0"/>
              <a:t>Click to edit Master subtitle style</a:t>
            </a:r>
            <a:endParaRPr/>
          </a:p>
        </p:txBody>
      </p:sp>
      <p:sp>
        <p:nvSpPr>
          <p:cNvPr id="152" name="Google Shape;152;p20"/>
          <p:cNvSpPr txBox="1">
            <a:spLocks noGrp="1"/>
          </p:cNvSpPr>
          <p:nvPr>
            <p:ph type="title" idx="3" hasCustomPrompt="1"/>
          </p:nvPr>
        </p:nvSpPr>
        <p:spPr>
          <a:xfrm>
            <a:off x="2643000" y="3268079"/>
            <a:ext cx="3858000" cy="66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600"/>
              <a:buNone/>
              <a:defRPr sz="3800"/>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153" name="Google Shape;153;p20"/>
          <p:cNvSpPr txBox="1">
            <a:spLocks noGrp="1"/>
          </p:cNvSpPr>
          <p:nvPr>
            <p:ph type="subTitle" idx="4"/>
          </p:nvPr>
        </p:nvSpPr>
        <p:spPr>
          <a:xfrm>
            <a:off x="2390700" y="5634136"/>
            <a:ext cx="4362600" cy="4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r>
              <a:rPr lang="en-US" smtClean="0"/>
              <a:t>Click to edit Master subtitle style</a:t>
            </a:r>
            <a:endParaRPr/>
          </a:p>
        </p:txBody>
      </p:sp>
      <p:sp>
        <p:nvSpPr>
          <p:cNvPr id="154" name="Google Shape;154;p20"/>
          <p:cNvSpPr txBox="1">
            <a:spLocks noGrp="1"/>
          </p:cNvSpPr>
          <p:nvPr>
            <p:ph type="title" idx="5" hasCustomPrompt="1"/>
          </p:nvPr>
        </p:nvSpPr>
        <p:spPr>
          <a:xfrm>
            <a:off x="2643000" y="4904007"/>
            <a:ext cx="3858000" cy="66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600"/>
              <a:buNone/>
              <a:defRPr sz="3800"/>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155" name="Google Shape;155;p20"/>
          <p:cNvSpPr txBox="1">
            <a:spLocks noGrp="1"/>
          </p:cNvSpPr>
          <p:nvPr>
            <p:ph type="title" idx="6"/>
          </p:nvPr>
        </p:nvSpPr>
        <p:spPr>
          <a:xfrm>
            <a:off x="714125" y="729100"/>
            <a:ext cx="76605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156" name="Google Shape;156;p20"/>
          <p:cNvSpPr/>
          <p:nvPr/>
        </p:nvSpPr>
        <p:spPr>
          <a:xfrm flipH="1">
            <a:off x="226988" y="275920"/>
            <a:ext cx="8690031"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5916775" y="0"/>
            <a:ext cx="3227225" cy="4440533"/>
          </a:xfrm>
          <a:prstGeom prst="rect">
            <a:avLst/>
          </a:prstGeom>
          <a:noFill/>
          <a:ln>
            <a:noFill/>
          </a:ln>
        </p:spPr>
      </p:pic>
      <p:sp>
        <p:nvSpPr>
          <p:cNvPr id="16" name="Google Shape;16;p3"/>
          <p:cNvSpPr/>
          <p:nvPr/>
        </p:nvSpPr>
        <p:spPr>
          <a:xfrm flipH="1">
            <a:off x="226988" y="275920"/>
            <a:ext cx="8690031"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714125" y="2096467"/>
            <a:ext cx="3248400" cy="224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38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18" name="Google Shape;18;p3"/>
          <p:cNvSpPr txBox="1">
            <a:spLocks noGrp="1"/>
          </p:cNvSpPr>
          <p:nvPr>
            <p:ph type="title" idx="2"/>
          </p:nvPr>
        </p:nvSpPr>
        <p:spPr>
          <a:xfrm>
            <a:off x="714125" y="725267"/>
            <a:ext cx="1429200" cy="116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6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19" name="Google Shape;19;p3"/>
          <p:cNvSpPr txBox="1">
            <a:spLocks noGrp="1"/>
          </p:cNvSpPr>
          <p:nvPr>
            <p:ph type="subTitle" idx="1"/>
          </p:nvPr>
        </p:nvSpPr>
        <p:spPr>
          <a:xfrm>
            <a:off x="714125" y="4441700"/>
            <a:ext cx="26103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r>
              <a:rPr lang="en-US" smtClean="0"/>
              <a:t>Click to edit Master subtitle style</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2"/>
        </a:solidFill>
        <a:effectLst/>
      </p:bgPr>
    </p:bg>
    <p:spTree>
      <p:nvGrpSpPr>
        <p:cNvPr id="1" name="Shape 157"/>
        <p:cNvGrpSpPr/>
        <p:nvPr/>
      </p:nvGrpSpPr>
      <p:grpSpPr>
        <a:xfrm>
          <a:off x="0" y="0"/>
          <a:ext cx="0" cy="0"/>
          <a:chOff x="0" y="0"/>
          <a:chExt cx="0" cy="0"/>
        </a:xfrm>
      </p:grpSpPr>
      <p:pic>
        <p:nvPicPr>
          <p:cNvPr id="158" name="Google Shape;158;p21"/>
          <p:cNvPicPr preferRelativeResize="0"/>
          <p:nvPr/>
        </p:nvPicPr>
        <p:blipFill>
          <a:blip r:embed="rId2">
            <a:alphaModFix amt="35000"/>
          </a:blip>
          <a:stretch>
            <a:fillRect/>
          </a:stretch>
        </p:blipFill>
        <p:spPr>
          <a:xfrm>
            <a:off x="1176341" y="1543051"/>
            <a:ext cx="6791325" cy="3771900"/>
          </a:xfrm>
          <a:prstGeom prst="rect">
            <a:avLst/>
          </a:prstGeom>
          <a:noFill/>
          <a:ln>
            <a:noFill/>
          </a:ln>
        </p:spPr>
      </p:pic>
      <p:sp>
        <p:nvSpPr>
          <p:cNvPr id="159" name="Google Shape;159;p21"/>
          <p:cNvSpPr txBox="1">
            <a:spLocks noGrp="1"/>
          </p:cNvSpPr>
          <p:nvPr>
            <p:ph type="subTitle" idx="1"/>
          </p:nvPr>
        </p:nvSpPr>
        <p:spPr>
          <a:xfrm>
            <a:off x="2863350" y="4597508"/>
            <a:ext cx="3417300" cy="54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r>
              <a:rPr lang="en-US" smtClean="0"/>
              <a:t>Click to edit Master subtitle style</a:t>
            </a:r>
            <a:endParaRPr/>
          </a:p>
        </p:txBody>
      </p:sp>
      <p:sp>
        <p:nvSpPr>
          <p:cNvPr id="160" name="Google Shape;160;p21"/>
          <p:cNvSpPr txBox="1">
            <a:spLocks noGrp="1"/>
          </p:cNvSpPr>
          <p:nvPr>
            <p:ph type="title"/>
          </p:nvPr>
        </p:nvSpPr>
        <p:spPr>
          <a:xfrm>
            <a:off x="1345800" y="1713292"/>
            <a:ext cx="6452400" cy="27564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accent2"/>
              </a:buClr>
              <a:buSzPts val="2400"/>
              <a:buNone/>
              <a:defRPr sz="2900">
                <a:solidFill>
                  <a:schemeClr val="dk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161" name="Google Shape;161;p21"/>
          <p:cNvSpPr/>
          <p:nvPr/>
        </p:nvSpPr>
        <p:spPr>
          <a:xfrm flipH="1">
            <a:off x="226988" y="275920"/>
            <a:ext cx="8690031"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2025651"/>
            <a:ext cx="2060450" cy="2645701"/>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7083550" y="2186649"/>
            <a:ext cx="2060450" cy="2645701"/>
          </a:xfrm>
          <a:prstGeom prst="rect">
            <a:avLst/>
          </a:prstGeom>
          <a:noFill/>
          <a:ln>
            <a:noFill/>
          </a:ln>
        </p:spPr>
      </p:pic>
      <p:sp>
        <p:nvSpPr>
          <p:cNvPr id="165" name="Google Shape;165;p22"/>
          <p:cNvSpPr/>
          <p:nvPr/>
        </p:nvSpPr>
        <p:spPr>
          <a:xfrm flipH="1">
            <a:off x="226988" y="275920"/>
            <a:ext cx="8690031"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226988" y="275920"/>
            <a:ext cx="8690031"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 name="Google Shape;168;p23"/>
          <p:cNvPicPr preferRelativeResize="0"/>
          <p:nvPr/>
        </p:nvPicPr>
        <p:blipFill>
          <a:blip r:embed="rId2">
            <a:alphaModFix amt="55000"/>
          </a:blip>
          <a:stretch>
            <a:fillRect/>
          </a:stretch>
        </p:blipFill>
        <p:spPr>
          <a:xfrm>
            <a:off x="2209803" y="1"/>
            <a:ext cx="2105025" cy="2896435"/>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4829178" y="3961568"/>
            <a:ext cx="2105025" cy="289643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pening Slide" type="title" preserve="1">
  <p:cSld name="Opening Slide">
    <p:bg>
      <p:bgPr>
        <a:solidFill>
          <a:schemeClr val="lt2"/>
        </a:solidFill>
        <a:effectLst/>
      </p:bgPr>
    </p:bg>
    <p:spTree>
      <p:nvGrpSpPr>
        <p:cNvPr id="1" name="Shape 173"/>
        <p:cNvGrpSpPr/>
        <p:nvPr/>
      </p:nvGrpSpPr>
      <p:grpSpPr>
        <a:xfrm>
          <a:off x="0" y="0"/>
          <a:ext cx="0" cy="0"/>
          <a:chOff x="0" y="0"/>
          <a:chExt cx="0" cy="0"/>
        </a:xfrm>
      </p:grpSpPr>
      <p:grpSp>
        <p:nvGrpSpPr>
          <p:cNvPr id="2" name="Google Shape;174;p25"/>
          <p:cNvGrpSpPr/>
          <p:nvPr/>
        </p:nvGrpSpPr>
        <p:grpSpPr>
          <a:xfrm>
            <a:off x="-9600" y="-44400"/>
            <a:ext cx="9153775" cy="6946800"/>
            <a:chOff x="-9600" y="-33300"/>
            <a:chExt cx="9153775" cy="5210100"/>
          </a:xfrm>
        </p:grpSpPr>
        <p:grpSp>
          <p:nvGrpSpPr>
            <p:cNvPr id="3" name="Google Shape;175;p25"/>
            <p:cNvGrpSpPr/>
            <p:nvPr/>
          </p:nvGrpSpPr>
          <p:grpSpPr>
            <a:xfrm>
              <a:off x="-9600" y="0"/>
              <a:ext cx="9153775" cy="5143507"/>
              <a:chOff x="-9600" y="0"/>
              <a:chExt cx="9153775" cy="5143507"/>
            </a:xfrm>
          </p:grpSpPr>
          <p:sp>
            <p:nvSpPr>
              <p:cNvPr id="176" name="Google Shape;176;p25"/>
              <p:cNvSpPr/>
              <p:nvPr/>
            </p:nvSpPr>
            <p:spPr>
              <a:xfrm rot="5400000">
                <a:off x="8453186"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p:nvPr/>
            </p:nvSpPr>
            <p:spPr>
              <a:xfrm rot="5400000">
                <a:off x="7931072"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p:nvPr/>
            </p:nvSpPr>
            <p:spPr>
              <a:xfrm rot="5400000">
                <a:off x="7473977"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p:nvPr/>
            </p:nvSpPr>
            <p:spPr>
              <a:xfrm rot="5400000">
                <a:off x="7305775"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p:nvPr/>
            </p:nvSpPr>
            <p:spPr>
              <a:xfrm>
                <a:off x="-9525" y="0"/>
                <a:ext cx="133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p:nvPr/>
            </p:nvSpPr>
            <p:spPr>
              <a:xfrm rot="5400000">
                <a:off x="3529050" y="1471650"/>
                <a:ext cx="133200" cy="7210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rot="-5400000">
                <a:off x="4506475" y="-4418625"/>
                <a:ext cx="219000" cy="9056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p:nvPr/>
            </p:nvSpPr>
            <p:spPr>
              <a:xfrm>
                <a:off x="8925000"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25"/>
            <p:cNvSpPr/>
            <p:nvPr/>
          </p:nvSpPr>
          <p:spPr>
            <a:xfrm>
              <a:off x="3834000" y="-33300"/>
              <a:ext cx="231300" cy="521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25"/>
          <p:cNvSpPr txBox="1">
            <a:spLocks noGrp="1"/>
          </p:cNvSpPr>
          <p:nvPr>
            <p:ph type="ctrTitle"/>
          </p:nvPr>
        </p:nvSpPr>
        <p:spPr>
          <a:xfrm>
            <a:off x="4162225" y="1946200"/>
            <a:ext cx="4441800" cy="1949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4800"/>
              <a:buNone/>
              <a:defRPr sz="4800">
                <a:solidFill>
                  <a:schemeClr val="accent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smtClean="0"/>
              <a:t>Click to edit Master title style</a:t>
            </a:r>
            <a:endParaRPr/>
          </a:p>
        </p:txBody>
      </p:sp>
      <p:sp>
        <p:nvSpPr>
          <p:cNvPr id="186" name="Google Shape;186;p25"/>
          <p:cNvSpPr txBox="1">
            <a:spLocks noGrp="1"/>
          </p:cNvSpPr>
          <p:nvPr>
            <p:ph type="subTitle" idx="1"/>
          </p:nvPr>
        </p:nvSpPr>
        <p:spPr>
          <a:xfrm>
            <a:off x="5479375" y="4627233"/>
            <a:ext cx="3124500" cy="86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2"/>
              </a:buClr>
              <a:buSzPts val="1800"/>
              <a:buNone/>
              <a:defRPr sz="1800">
                <a:solidFill>
                  <a:schemeClr val="accent2"/>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r>
              <a:rPr lang="en-US" smtClean="0"/>
              <a:t>Click to edit Master subtitle style</a:t>
            </a:r>
            <a:endParaRPr/>
          </a:p>
        </p:txBody>
      </p:sp>
    </p:spTree>
  </p:cSld>
  <p:clrMapOvr>
    <a:masterClrMapping/>
  </p:clrMapOvr>
  <p:extLst mod="1">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1610">
          <p15:clr>
            <a:srgbClr val="FA7B17"/>
          </p15:clr>
        </p15:guide>
        <p15:guide id="2" pos="4139">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ext" type="secHead" preserve="1">
  <p:cSld name="Title + Text">
    <p:bg>
      <p:bgPr>
        <a:solidFill>
          <a:schemeClr val="lt2"/>
        </a:solidFill>
        <a:effectLst/>
      </p:bgPr>
    </p:bg>
    <p:spTree>
      <p:nvGrpSpPr>
        <p:cNvPr id="1" name="Shape 187"/>
        <p:cNvGrpSpPr/>
        <p:nvPr/>
      </p:nvGrpSpPr>
      <p:grpSpPr>
        <a:xfrm>
          <a:off x="0" y="0"/>
          <a:ext cx="0" cy="0"/>
          <a:chOff x="0" y="0"/>
          <a:chExt cx="0" cy="0"/>
        </a:xfrm>
      </p:grpSpPr>
      <p:grpSp>
        <p:nvGrpSpPr>
          <p:cNvPr id="2" name="Google Shape;188;p26"/>
          <p:cNvGrpSpPr/>
          <p:nvPr/>
        </p:nvGrpSpPr>
        <p:grpSpPr>
          <a:xfrm>
            <a:off x="-9600" y="5"/>
            <a:ext cx="9153675" cy="6858009"/>
            <a:chOff x="-9600" y="0"/>
            <a:chExt cx="9153675" cy="5143507"/>
          </a:xfrm>
        </p:grpSpPr>
        <p:sp>
          <p:nvSpPr>
            <p:cNvPr id="189" name="Google Shape;189;p26"/>
            <p:cNvSpPr/>
            <p:nvPr/>
          </p:nvSpPr>
          <p:spPr>
            <a:xfrm rot="5400000">
              <a:off x="7931072"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rot="5400000">
              <a:off x="8453186"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rot="5400000">
              <a:off x="7931072"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rot="5400000">
              <a:off x="7473977"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rot="5400000">
              <a:off x="7305775"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rot="5400000" flipH="1">
              <a:off x="1433661" y="-176347"/>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rot="5400000" flipH="1">
              <a:off x="911547" y="-17635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rot="5400000" flipH="1">
              <a:off x="454452" y="-108443"/>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rot="5400000" flipH="1">
              <a:off x="286250" y="-283847"/>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98;p26"/>
            <p:cNvGrpSpPr/>
            <p:nvPr/>
          </p:nvGrpSpPr>
          <p:grpSpPr>
            <a:xfrm>
              <a:off x="-9600" y="0"/>
              <a:ext cx="9153675" cy="5143500"/>
              <a:chOff x="-9600" y="0"/>
              <a:chExt cx="9153675" cy="5143500"/>
            </a:xfrm>
          </p:grpSpPr>
          <p:sp>
            <p:nvSpPr>
              <p:cNvPr id="199" name="Google Shape;199;p26"/>
              <p:cNvSpPr/>
              <p:nvPr/>
            </p:nvSpPr>
            <p:spPr>
              <a:xfrm>
                <a:off x="-9525" y="0"/>
                <a:ext cx="13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rot="5400000">
                <a:off x="3529050" y="1471650"/>
                <a:ext cx="133200" cy="7210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rot="-5400000">
                <a:off x="5391225" y="-3533775"/>
                <a:ext cx="219000" cy="7286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8925000"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3" name="Google Shape;203;p26"/>
          <p:cNvSpPr txBox="1">
            <a:spLocks noGrp="1"/>
          </p:cNvSpPr>
          <p:nvPr>
            <p:ph type="body" idx="1"/>
          </p:nvPr>
        </p:nvSpPr>
        <p:spPr>
          <a:xfrm>
            <a:off x="313650" y="907067"/>
            <a:ext cx="8059500" cy="458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accent2"/>
              </a:buClr>
              <a:buSzPts val="1300"/>
              <a:buChar char="●"/>
              <a:defRPr sz="1300">
                <a:solidFill>
                  <a:schemeClr val="accent2"/>
                </a:solidFill>
              </a:defRPr>
            </a:lvl1pPr>
            <a:lvl2pPr marL="914400" lvl="1" indent="-311150" rtl="0">
              <a:spcBef>
                <a:spcPts val="1600"/>
              </a:spcBef>
              <a:spcAft>
                <a:spcPts val="0"/>
              </a:spcAft>
              <a:buClr>
                <a:schemeClr val="accent2"/>
              </a:buClr>
              <a:buSzPts val="1300"/>
              <a:buChar char="○"/>
              <a:defRPr sz="1300">
                <a:solidFill>
                  <a:schemeClr val="accent2"/>
                </a:solidFill>
              </a:defRPr>
            </a:lvl2pPr>
            <a:lvl3pPr marL="1371600" lvl="2" indent="-311150" rtl="0">
              <a:spcBef>
                <a:spcPts val="1600"/>
              </a:spcBef>
              <a:spcAft>
                <a:spcPts val="0"/>
              </a:spcAft>
              <a:buClr>
                <a:schemeClr val="accent2"/>
              </a:buClr>
              <a:buSzPts val="1300"/>
              <a:buChar char="■"/>
              <a:defRPr sz="1300">
                <a:solidFill>
                  <a:schemeClr val="accent2"/>
                </a:solidFill>
              </a:defRPr>
            </a:lvl3pPr>
            <a:lvl4pPr marL="1828800" lvl="3" indent="-311150" rtl="0">
              <a:spcBef>
                <a:spcPts val="1600"/>
              </a:spcBef>
              <a:spcAft>
                <a:spcPts val="0"/>
              </a:spcAft>
              <a:buClr>
                <a:schemeClr val="accent2"/>
              </a:buClr>
              <a:buSzPts val="1300"/>
              <a:buChar char="●"/>
              <a:defRPr sz="1300">
                <a:solidFill>
                  <a:schemeClr val="accent2"/>
                </a:solidFill>
              </a:defRPr>
            </a:lvl4pPr>
            <a:lvl5pPr marL="2286000" lvl="4" indent="-311150" rtl="0">
              <a:spcBef>
                <a:spcPts val="1600"/>
              </a:spcBef>
              <a:spcAft>
                <a:spcPts val="0"/>
              </a:spcAft>
              <a:buClr>
                <a:schemeClr val="accent2"/>
              </a:buClr>
              <a:buSzPts val="1300"/>
              <a:buChar char="○"/>
              <a:defRPr sz="1300">
                <a:solidFill>
                  <a:schemeClr val="accent2"/>
                </a:solidFill>
              </a:defRPr>
            </a:lvl5pPr>
            <a:lvl6pPr marL="2743200" lvl="5" indent="-311150" rtl="0">
              <a:spcBef>
                <a:spcPts val="1600"/>
              </a:spcBef>
              <a:spcAft>
                <a:spcPts val="0"/>
              </a:spcAft>
              <a:buClr>
                <a:schemeClr val="accent2"/>
              </a:buClr>
              <a:buSzPts val="1300"/>
              <a:buChar char="■"/>
              <a:defRPr sz="1300">
                <a:solidFill>
                  <a:schemeClr val="accent2"/>
                </a:solidFill>
              </a:defRPr>
            </a:lvl6pPr>
            <a:lvl7pPr marL="3200400" lvl="6" indent="-311150" rtl="0">
              <a:spcBef>
                <a:spcPts val="1600"/>
              </a:spcBef>
              <a:spcAft>
                <a:spcPts val="0"/>
              </a:spcAft>
              <a:buClr>
                <a:schemeClr val="accent2"/>
              </a:buClr>
              <a:buSzPts val="1300"/>
              <a:buChar char="●"/>
              <a:defRPr sz="1300">
                <a:solidFill>
                  <a:schemeClr val="accent2"/>
                </a:solidFill>
              </a:defRPr>
            </a:lvl7pPr>
            <a:lvl8pPr marL="3657600" lvl="7" indent="-311150" rtl="0">
              <a:spcBef>
                <a:spcPts val="1600"/>
              </a:spcBef>
              <a:spcAft>
                <a:spcPts val="0"/>
              </a:spcAft>
              <a:buClr>
                <a:schemeClr val="accent2"/>
              </a:buClr>
              <a:buSzPts val="1300"/>
              <a:buChar char="○"/>
              <a:defRPr sz="1300">
                <a:solidFill>
                  <a:schemeClr val="accent2"/>
                </a:solidFill>
              </a:defRPr>
            </a:lvl8pPr>
            <a:lvl9pPr marL="4114800" lvl="8" indent="-311150" rtl="0">
              <a:spcBef>
                <a:spcPts val="1600"/>
              </a:spcBef>
              <a:spcAft>
                <a:spcPts val="1600"/>
              </a:spcAft>
              <a:buClr>
                <a:schemeClr val="accent2"/>
              </a:buClr>
              <a:buSzPts val="1300"/>
              <a:buChar char="■"/>
              <a:defRPr sz="1300">
                <a:solidFill>
                  <a:schemeClr val="accent2"/>
                </a:solidFill>
              </a:defRPr>
            </a:lvl9pPr>
          </a:lstStyle>
          <a:p>
            <a:pPr lvl="0"/>
            <a:r>
              <a:rPr lang="en-US" smtClean="0"/>
              <a:t>Click to edit Master text styles</a:t>
            </a:r>
          </a:p>
        </p:txBody>
      </p:sp>
      <p:sp>
        <p:nvSpPr>
          <p:cNvPr id="204" name="Google Shape;204;p26"/>
          <p:cNvSpPr txBox="1">
            <a:spLocks noGrp="1"/>
          </p:cNvSpPr>
          <p:nvPr>
            <p:ph type="title"/>
          </p:nvPr>
        </p:nvSpPr>
        <p:spPr>
          <a:xfrm>
            <a:off x="3118950" y="596900"/>
            <a:ext cx="5482800" cy="969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reserve="1">
  <p:cSld name="Quote">
    <p:bg>
      <p:bgPr>
        <a:solidFill>
          <a:schemeClr val="lt2"/>
        </a:solidFill>
        <a:effectLst/>
      </p:bgPr>
    </p:bg>
    <p:spTree>
      <p:nvGrpSpPr>
        <p:cNvPr id="1" name="Shape 205"/>
        <p:cNvGrpSpPr/>
        <p:nvPr/>
      </p:nvGrpSpPr>
      <p:grpSpPr>
        <a:xfrm>
          <a:off x="0" y="0"/>
          <a:ext cx="0" cy="0"/>
          <a:chOff x="0" y="0"/>
          <a:chExt cx="0" cy="0"/>
        </a:xfrm>
      </p:grpSpPr>
      <p:grpSp>
        <p:nvGrpSpPr>
          <p:cNvPr id="2" name="Google Shape;206;p27"/>
          <p:cNvGrpSpPr/>
          <p:nvPr/>
        </p:nvGrpSpPr>
        <p:grpSpPr>
          <a:xfrm>
            <a:off x="-9525" y="5"/>
            <a:ext cx="9153600" cy="6858009"/>
            <a:chOff x="-9525" y="0"/>
            <a:chExt cx="9153600" cy="5143507"/>
          </a:xfrm>
        </p:grpSpPr>
        <p:sp>
          <p:nvSpPr>
            <p:cNvPr id="207" name="Google Shape;207;p27"/>
            <p:cNvSpPr/>
            <p:nvPr/>
          </p:nvSpPr>
          <p:spPr>
            <a:xfrm rot="5400000">
              <a:off x="4943427"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rot="5400000">
              <a:off x="4421313"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rot="5400000">
              <a:off x="3964218"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rot="5400000">
              <a:off x="3796016"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rot="5400000" flipH="1">
              <a:off x="4943427" y="-176347"/>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rot="5400000" flipH="1">
              <a:off x="4421313" y="-17635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rot="5400000" flipH="1">
              <a:off x="3964218" y="-108443"/>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rot="5400000" flipH="1">
              <a:off x="3796016" y="-283847"/>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9525" y="0"/>
              <a:ext cx="13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rot="-5400000">
              <a:off x="7143825" y="-1781175"/>
              <a:ext cx="219000" cy="3781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8925000"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rot="5400000">
              <a:off x="1771725" y="-1781250"/>
              <a:ext cx="133200" cy="3695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rot="-5400000">
              <a:off x="7143825" y="3143175"/>
              <a:ext cx="219000" cy="3781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rot="5400000">
              <a:off x="1771725" y="3229050"/>
              <a:ext cx="133200" cy="3695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27"/>
          <p:cNvSpPr txBox="1">
            <a:spLocks noGrp="1"/>
          </p:cNvSpPr>
          <p:nvPr>
            <p:ph type="subTitle" idx="1"/>
          </p:nvPr>
        </p:nvSpPr>
        <p:spPr>
          <a:xfrm>
            <a:off x="540000" y="4882600"/>
            <a:ext cx="8064000" cy="54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chemeClr val="accent2"/>
                </a:solidFill>
                <a:latin typeface="Merriweather"/>
                <a:ea typeface="Merriweather"/>
                <a:cs typeface="Merriweather"/>
                <a:sym typeface="Merriweather"/>
              </a:defRPr>
            </a:lvl1pPr>
            <a:lvl2pPr lvl="1" rtl="0">
              <a:spcBef>
                <a:spcPts val="1600"/>
              </a:spcBef>
              <a:spcAft>
                <a:spcPts val="0"/>
              </a:spcAft>
              <a:buNone/>
              <a:defRPr>
                <a:solidFill>
                  <a:schemeClr val="accent2"/>
                </a:solidFill>
              </a:defRPr>
            </a:lvl2pPr>
            <a:lvl3pPr lvl="2" rtl="0">
              <a:spcBef>
                <a:spcPts val="1600"/>
              </a:spcBef>
              <a:spcAft>
                <a:spcPts val="0"/>
              </a:spcAft>
              <a:buNone/>
              <a:defRPr>
                <a:solidFill>
                  <a:schemeClr val="accent2"/>
                </a:solidFill>
              </a:defRPr>
            </a:lvl3pPr>
            <a:lvl4pPr lvl="3" rtl="0">
              <a:spcBef>
                <a:spcPts val="1600"/>
              </a:spcBef>
              <a:spcAft>
                <a:spcPts val="0"/>
              </a:spcAft>
              <a:buNone/>
              <a:defRPr>
                <a:solidFill>
                  <a:schemeClr val="accent2"/>
                </a:solidFill>
              </a:defRPr>
            </a:lvl4pPr>
            <a:lvl5pPr lvl="4" rtl="0">
              <a:spcBef>
                <a:spcPts val="1600"/>
              </a:spcBef>
              <a:spcAft>
                <a:spcPts val="0"/>
              </a:spcAft>
              <a:buNone/>
              <a:defRPr>
                <a:solidFill>
                  <a:schemeClr val="accent2"/>
                </a:solidFill>
              </a:defRPr>
            </a:lvl5pPr>
            <a:lvl6pPr lvl="5" rtl="0">
              <a:spcBef>
                <a:spcPts val="1600"/>
              </a:spcBef>
              <a:spcAft>
                <a:spcPts val="0"/>
              </a:spcAft>
              <a:buNone/>
              <a:defRPr>
                <a:solidFill>
                  <a:schemeClr val="accent2"/>
                </a:solidFill>
              </a:defRPr>
            </a:lvl6pPr>
            <a:lvl7pPr lvl="6" rtl="0">
              <a:spcBef>
                <a:spcPts val="1600"/>
              </a:spcBef>
              <a:spcAft>
                <a:spcPts val="0"/>
              </a:spcAft>
              <a:buNone/>
              <a:defRPr>
                <a:solidFill>
                  <a:schemeClr val="accent2"/>
                </a:solidFill>
              </a:defRPr>
            </a:lvl7pPr>
            <a:lvl8pPr lvl="7" rtl="0">
              <a:spcBef>
                <a:spcPts val="1600"/>
              </a:spcBef>
              <a:spcAft>
                <a:spcPts val="0"/>
              </a:spcAft>
              <a:buNone/>
              <a:defRPr>
                <a:solidFill>
                  <a:schemeClr val="accent2"/>
                </a:solidFill>
              </a:defRPr>
            </a:lvl8pPr>
            <a:lvl9pPr lvl="8" rtl="0">
              <a:spcBef>
                <a:spcPts val="1600"/>
              </a:spcBef>
              <a:spcAft>
                <a:spcPts val="1600"/>
              </a:spcAft>
              <a:buNone/>
              <a:defRPr>
                <a:solidFill>
                  <a:schemeClr val="accent2"/>
                </a:solidFill>
              </a:defRPr>
            </a:lvl9pPr>
          </a:lstStyle>
          <a:p>
            <a:r>
              <a:rPr lang="en-US" smtClean="0"/>
              <a:t>Click to edit Master subtitle style</a:t>
            </a:r>
            <a:endParaRPr/>
          </a:p>
        </p:txBody>
      </p:sp>
      <p:sp>
        <p:nvSpPr>
          <p:cNvPr id="222" name="Google Shape;222;p27"/>
          <p:cNvSpPr txBox="1">
            <a:spLocks noGrp="1"/>
          </p:cNvSpPr>
          <p:nvPr>
            <p:ph type="title"/>
          </p:nvPr>
        </p:nvSpPr>
        <p:spPr>
          <a:xfrm>
            <a:off x="1262100" y="2949000"/>
            <a:ext cx="6619800" cy="96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able of Contents" preserve="1">
  <p:cSld name="Table of Contents">
    <p:bg>
      <p:bgPr>
        <a:solidFill>
          <a:schemeClr val="accent2"/>
        </a:solidFill>
        <a:effectLst/>
      </p:bgPr>
    </p:bg>
    <p:spTree>
      <p:nvGrpSpPr>
        <p:cNvPr id="1" name="Shape 223"/>
        <p:cNvGrpSpPr/>
        <p:nvPr/>
      </p:nvGrpSpPr>
      <p:grpSpPr>
        <a:xfrm>
          <a:off x="0" y="0"/>
          <a:ext cx="0" cy="0"/>
          <a:chOff x="0" y="0"/>
          <a:chExt cx="0" cy="0"/>
        </a:xfrm>
      </p:grpSpPr>
      <p:sp>
        <p:nvSpPr>
          <p:cNvPr id="224" name="Google Shape;224;p28"/>
          <p:cNvSpPr txBox="1">
            <a:spLocks noGrp="1"/>
          </p:cNvSpPr>
          <p:nvPr>
            <p:ph type="subTitle" idx="1"/>
          </p:nvPr>
        </p:nvSpPr>
        <p:spPr>
          <a:xfrm>
            <a:off x="1243800" y="2064000"/>
            <a:ext cx="2340000" cy="114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r>
              <a:rPr lang="en-US" smtClean="0"/>
              <a:t>Click to edit Master subtitle style</a:t>
            </a:r>
            <a:endParaRPr/>
          </a:p>
        </p:txBody>
      </p:sp>
      <p:sp>
        <p:nvSpPr>
          <p:cNvPr id="225" name="Google Shape;225;p28"/>
          <p:cNvSpPr txBox="1">
            <a:spLocks noGrp="1"/>
          </p:cNvSpPr>
          <p:nvPr>
            <p:ph type="title"/>
          </p:nvPr>
        </p:nvSpPr>
        <p:spPr>
          <a:xfrm>
            <a:off x="1243800" y="1373567"/>
            <a:ext cx="2520000" cy="96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226" name="Google Shape;226;p28"/>
          <p:cNvSpPr txBox="1">
            <a:spLocks noGrp="1"/>
          </p:cNvSpPr>
          <p:nvPr>
            <p:ph type="title" idx="2" hasCustomPrompt="1"/>
          </p:nvPr>
        </p:nvSpPr>
        <p:spPr>
          <a:xfrm>
            <a:off x="314700" y="1521567"/>
            <a:ext cx="10815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227" name="Google Shape;227;p28"/>
          <p:cNvSpPr txBox="1">
            <a:spLocks noGrp="1"/>
          </p:cNvSpPr>
          <p:nvPr>
            <p:ph type="subTitle" idx="3"/>
          </p:nvPr>
        </p:nvSpPr>
        <p:spPr>
          <a:xfrm>
            <a:off x="1243800" y="4633833"/>
            <a:ext cx="2340000" cy="114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r>
              <a:rPr lang="en-US" smtClean="0"/>
              <a:t>Click to edit Master subtitle style</a:t>
            </a:r>
            <a:endParaRPr/>
          </a:p>
        </p:txBody>
      </p:sp>
      <p:sp>
        <p:nvSpPr>
          <p:cNvPr id="228" name="Google Shape;228;p28"/>
          <p:cNvSpPr txBox="1">
            <a:spLocks noGrp="1"/>
          </p:cNvSpPr>
          <p:nvPr>
            <p:ph type="title" idx="4"/>
          </p:nvPr>
        </p:nvSpPr>
        <p:spPr>
          <a:xfrm>
            <a:off x="1243800" y="3943400"/>
            <a:ext cx="2520000" cy="96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229" name="Google Shape;229;p28"/>
          <p:cNvSpPr txBox="1">
            <a:spLocks noGrp="1"/>
          </p:cNvSpPr>
          <p:nvPr>
            <p:ph type="title" idx="5" hasCustomPrompt="1"/>
          </p:nvPr>
        </p:nvSpPr>
        <p:spPr>
          <a:xfrm>
            <a:off x="314700" y="4091400"/>
            <a:ext cx="10815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230" name="Google Shape;230;p28"/>
          <p:cNvSpPr txBox="1">
            <a:spLocks noGrp="1"/>
          </p:cNvSpPr>
          <p:nvPr>
            <p:ph type="subTitle" idx="6"/>
          </p:nvPr>
        </p:nvSpPr>
        <p:spPr>
          <a:xfrm>
            <a:off x="5769300" y="2064000"/>
            <a:ext cx="2340000" cy="114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r>
              <a:rPr lang="en-US" smtClean="0"/>
              <a:t>Click to edit Master subtitle style</a:t>
            </a:r>
            <a:endParaRPr/>
          </a:p>
        </p:txBody>
      </p:sp>
      <p:sp>
        <p:nvSpPr>
          <p:cNvPr id="231" name="Google Shape;231;p28"/>
          <p:cNvSpPr txBox="1">
            <a:spLocks noGrp="1"/>
          </p:cNvSpPr>
          <p:nvPr>
            <p:ph type="title" idx="7"/>
          </p:nvPr>
        </p:nvSpPr>
        <p:spPr>
          <a:xfrm>
            <a:off x="5769300" y="1373567"/>
            <a:ext cx="2520000" cy="96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232" name="Google Shape;232;p28"/>
          <p:cNvSpPr txBox="1">
            <a:spLocks noGrp="1"/>
          </p:cNvSpPr>
          <p:nvPr>
            <p:ph type="title" idx="8" hasCustomPrompt="1"/>
          </p:nvPr>
        </p:nvSpPr>
        <p:spPr>
          <a:xfrm>
            <a:off x="4840200" y="1521567"/>
            <a:ext cx="10815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233" name="Google Shape;233;p28"/>
          <p:cNvSpPr txBox="1">
            <a:spLocks noGrp="1"/>
          </p:cNvSpPr>
          <p:nvPr>
            <p:ph type="subTitle" idx="9"/>
          </p:nvPr>
        </p:nvSpPr>
        <p:spPr>
          <a:xfrm>
            <a:off x="5769300" y="4633833"/>
            <a:ext cx="2340000" cy="114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r>
              <a:rPr lang="en-US" smtClean="0"/>
              <a:t>Click to edit Master subtitle style</a:t>
            </a:r>
            <a:endParaRPr/>
          </a:p>
        </p:txBody>
      </p:sp>
      <p:sp>
        <p:nvSpPr>
          <p:cNvPr id="234" name="Google Shape;234;p28"/>
          <p:cNvSpPr txBox="1">
            <a:spLocks noGrp="1"/>
          </p:cNvSpPr>
          <p:nvPr>
            <p:ph type="title" idx="13"/>
          </p:nvPr>
        </p:nvSpPr>
        <p:spPr>
          <a:xfrm>
            <a:off x="5769300" y="3943400"/>
            <a:ext cx="2520000" cy="96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grpSp>
        <p:nvGrpSpPr>
          <p:cNvPr id="2" name="Google Shape;235;p28"/>
          <p:cNvGrpSpPr/>
          <p:nvPr/>
        </p:nvGrpSpPr>
        <p:grpSpPr>
          <a:xfrm>
            <a:off x="-9600" y="5"/>
            <a:ext cx="9153675" cy="6858009"/>
            <a:chOff x="-9600" y="0"/>
            <a:chExt cx="9153675" cy="5143507"/>
          </a:xfrm>
        </p:grpSpPr>
        <p:sp>
          <p:nvSpPr>
            <p:cNvPr id="236" name="Google Shape;236;p28"/>
            <p:cNvSpPr/>
            <p:nvPr/>
          </p:nvSpPr>
          <p:spPr>
            <a:xfrm rot="5400000">
              <a:off x="8453186"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rot="5400000">
              <a:off x="7931072"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rot="5400000">
              <a:off x="7473977"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rot="5400000">
              <a:off x="7305775"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rot="5400000" flipH="1">
              <a:off x="1433661" y="-176347"/>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rot="5400000" flipH="1">
              <a:off x="911547" y="-17635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rot="5400000" flipH="1">
              <a:off x="454452" y="-108443"/>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rot="5400000" flipH="1">
              <a:off x="286250" y="-283847"/>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244;p28"/>
            <p:cNvGrpSpPr/>
            <p:nvPr/>
          </p:nvGrpSpPr>
          <p:grpSpPr>
            <a:xfrm>
              <a:off x="-9600" y="0"/>
              <a:ext cx="9153675" cy="5143500"/>
              <a:chOff x="-9600" y="0"/>
              <a:chExt cx="9153675" cy="5143500"/>
            </a:xfrm>
          </p:grpSpPr>
          <p:sp>
            <p:nvSpPr>
              <p:cNvPr id="245" name="Google Shape;245;p28"/>
              <p:cNvSpPr/>
              <p:nvPr/>
            </p:nvSpPr>
            <p:spPr>
              <a:xfrm>
                <a:off x="-9525" y="0"/>
                <a:ext cx="13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rot="5400000">
                <a:off x="3529050" y="1471650"/>
                <a:ext cx="133200" cy="7210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rot="-5400000">
                <a:off x="5391225" y="-3533775"/>
                <a:ext cx="219000" cy="7286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8925000"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9" name="Google Shape;249;p28"/>
          <p:cNvSpPr txBox="1">
            <a:spLocks noGrp="1"/>
          </p:cNvSpPr>
          <p:nvPr>
            <p:ph type="title" idx="14" hasCustomPrompt="1"/>
          </p:nvPr>
        </p:nvSpPr>
        <p:spPr>
          <a:xfrm>
            <a:off x="4840200" y="4091400"/>
            <a:ext cx="10815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ong Text" preserve="1">
  <p:cSld name="Long Text">
    <p:bg>
      <p:bgPr>
        <a:solidFill>
          <a:schemeClr val="accent2"/>
        </a:solidFill>
        <a:effectLst/>
      </p:bgPr>
    </p:bg>
    <p:spTree>
      <p:nvGrpSpPr>
        <p:cNvPr id="1" name="Shape 250"/>
        <p:cNvGrpSpPr/>
        <p:nvPr/>
      </p:nvGrpSpPr>
      <p:grpSpPr>
        <a:xfrm>
          <a:off x="0" y="0"/>
          <a:ext cx="0" cy="0"/>
          <a:chOff x="0" y="0"/>
          <a:chExt cx="0" cy="0"/>
        </a:xfrm>
      </p:grpSpPr>
      <p:grpSp>
        <p:nvGrpSpPr>
          <p:cNvPr id="2" name="Google Shape;251;p29"/>
          <p:cNvGrpSpPr/>
          <p:nvPr/>
        </p:nvGrpSpPr>
        <p:grpSpPr>
          <a:xfrm>
            <a:off x="-9675" y="5"/>
            <a:ext cx="9153675" cy="6858001"/>
            <a:chOff x="-9675" y="0"/>
            <a:chExt cx="9153675" cy="5143501"/>
          </a:xfrm>
        </p:grpSpPr>
        <p:sp>
          <p:nvSpPr>
            <p:cNvPr id="252" name="Google Shape;252;p29"/>
            <p:cNvSpPr/>
            <p:nvPr/>
          </p:nvSpPr>
          <p:spPr>
            <a:xfrm rot="-5400000" flipH="1">
              <a:off x="166826" y="4452688"/>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rot="-5400000" flipH="1">
              <a:off x="688936" y="4452679"/>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rot="-5400000" flipH="1">
              <a:off x="1364368" y="4738935"/>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rot="-5400000" flipH="1">
              <a:off x="1316636" y="4342782"/>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rot="-5400000">
              <a:off x="7186294" y="-176348"/>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rot="-5400000">
              <a:off x="7708404" y="-17635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rot="-5400000">
              <a:off x="8383836" y="-108444"/>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rot="-5400000">
              <a:off x="8336103" y="-283847"/>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260;p29"/>
            <p:cNvGrpSpPr/>
            <p:nvPr/>
          </p:nvGrpSpPr>
          <p:grpSpPr>
            <a:xfrm flipH="1">
              <a:off x="-9675" y="0"/>
              <a:ext cx="9153675" cy="5143500"/>
              <a:chOff x="-9600" y="0"/>
              <a:chExt cx="9153675" cy="5143500"/>
            </a:xfrm>
          </p:grpSpPr>
          <p:sp>
            <p:nvSpPr>
              <p:cNvPr id="261" name="Google Shape;261;p29"/>
              <p:cNvSpPr/>
              <p:nvPr/>
            </p:nvSpPr>
            <p:spPr>
              <a:xfrm>
                <a:off x="-9525" y="0"/>
                <a:ext cx="13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rot="5400000">
                <a:off x="3529050" y="1471650"/>
                <a:ext cx="133200" cy="7210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rot="-5400000">
                <a:off x="5391225" y="-3533775"/>
                <a:ext cx="219000" cy="7286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8925000"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5" name="Google Shape;265;p29"/>
          <p:cNvSpPr txBox="1">
            <a:spLocks noGrp="1"/>
          </p:cNvSpPr>
          <p:nvPr>
            <p:ph type="title"/>
          </p:nvPr>
        </p:nvSpPr>
        <p:spPr>
          <a:xfrm>
            <a:off x="545225" y="609600"/>
            <a:ext cx="5484300" cy="96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4 columns" preserve="1">
  <p:cSld name="Title + 4 columns">
    <p:bg>
      <p:bgPr>
        <a:solidFill>
          <a:schemeClr val="accent2"/>
        </a:solidFill>
        <a:effectLst/>
      </p:bgPr>
    </p:bg>
    <p:spTree>
      <p:nvGrpSpPr>
        <p:cNvPr id="1" name="Shape 266"/>
        <p:cNvGrpSpPr/>
        <p:nvPr/>
      </p:nvGrpSpPr>
      <p:grpSpPr>
        <a:xfrm>
          <a:off x="0" y="0"/>
          <a:ext cx="0" cy="0"/>
          <a:chOff x="0" y="0"/>
          <a:chExt cx="0" cy="0"/>
        </a:xfrm>
      </p:grpSpPr>
      <p:grpSp>
        <p:nvGrpSpPr>
          <p:cNvPr id="2" name="Google Shape;267;p30"/>
          <p:cNvGrpSpPr/>
          <p:nvPr/>
        </p:nvGrpSpPr>
        <p:grpSpPr>
          <a:xfrm>
            <a:off x="-9600" y="0"/>
            <a:ext cx="9169550" cy="6858000"/>
            <a:chOff x="-9600" y="0"/>
            <a:chExt cx="9169550" cy="5143500"/>
          </a:xfrm>
        </p:grpSpPr>
        <p:sp>
          <p:nvSpPr>
            <p:cNvPr id="268" name="Google Shape;268;p30"/>
            <p:cNvSpPr/>
            <p:nvPr/>
          </p:nvSpPr>
          <p:spPr>
            <a:xfrm rot="5400000" flipH="1">
              <a:off x="1433569" y="-176348"/>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rot="5400000" flipH="1">
              <a:off x="911459" y="-17635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rot="5400000" flipH="1">
              <a:off x="454370" y="-108444"/>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rot="5400000" flipH="1">
              <a:off x="286166" y="-283847"/>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9600" y="0"/>
              <a:ext cx="133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rot="5400000">
              <a:off x="4508600" y="492150"/>
              <a:ext cx="133200" cy="9169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rot="-5400000">
              <a:off x="5391150" y="-3533775"/>
              <a:ext cx="219000" cy="7286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8924925"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0"/>
          <p:cNvSpPr/>
          <p:nvPr/>
        </p:nvSpPr>
        <p:spPr>
          <a:xfrm>
            <a:off x="3625400" y="0"/>
            <a:ext cx="1893300"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txBox="1">
            <a:spLocks noGrp="1"/>
          </p:cNvSpPr>
          <p:nvPr>
            <p:ph type="subTitle" idx="1"/>
          </p:nvPr>
        </p:nvSpPr>
        <p:spPr>
          <a:xfrm>
            <a:off x="1091400" y="1759200"/>
            <a:ext cx="1800000" cy="114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r>
              <a:rPr lang="en-US" smtClean="0"/>
              <a:t>Click to edit Master subtitle style</a:t>
            </a:r>
            <a:endParaRPr/>
          </a:p>
        </p:txBody>
      </p:sp>
      <p:sp>
        <p:nvSpPr>
          <p:cNvPr id="278" name="Google Shape;278;p30"/>
          <p:cNvSpPr txBox="1">
            <a:spLocks noGrp="1"/>
          </p:cNvSpPr>
          <p:nvPr>
            <p:ph type="title"/>
          </p:nvPr>
        </p:nvSpPr>
        <p:spPr>
          <a:xfrm>
            <a:off x="1091400" y="1068767"/>
            <a:ext cx="3060000" cy="96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279" name="Google Shape;279;p30"/>
          <p:cNvSpPr txBox="1">
            <a:spLocks noGrp="1"/>
          </p:cNvSpPr>
          <p:nvPr>
            <p:ph type="title" idx="2" hasCustomPrompt="1"/>
          </p:nvPr>
        </p:nvSpPr>
        <p:spPr>
          <a:xfrm>
            <a:off x="162300" y="1216767"/>
            <a:ext cx="10815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280" name="Google Shape;280;p30"/>
          <p:cNvSpPr txBox="1">
            <a:spLocks noGrp="1"/>
          </p:cNvSpPr>
          <p:nvPr>
            <p:ph type="subTitle" idx="3"/>
          </p:nvPr>
        </p:nvSpPr>
        <p:spPr>
          <a:xfrm>
            <a:off x="1091400" y="4227433"/>
            <a:ext cx="2160000" cy="114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r>
              <a:rPr lang="en-US" smtClean="0"/>
              <a:t>Click to edit Master subtitle style</a:t>
            </a:r>
            <a:endParaRPr/>
          </a:p>
        </p:txBody>
      </p:sp>
      <p:sp>
        <p:nvSpPr>
          <p:cNvPr id="281" name="Google Shape;281;p30"/>
          <p:cNvSpPr txBox="1">
            <a:spLocks noGrp="1"/>
          </p:cNvSpPr>
          <p:nvPr>
            <p:ph type="title" idx="4"/>
          </p:nvPr>
        </p:nvSpPr>
        <p:spPr>
          <a:xfrm>
            <a:off x="1091400" y="3537000"/>
            <a:ext cx="3060000" cy="96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282" name="Google Shape;282;p30"/>
          <p:cNvSpPr txBox="1">
            <a:spLocks noGrp="1"/>
          </p:cNvSpPr>
          <p:nvPr>
            <p:ph type="title" idx="5" hasCustomPrompt="1"/>
          </p:nvPr>
        </p:nvSpPr>
        <p:spPr>
          <a:xfrm>
            <a:off x="162300" y="3685000"/>
            <a:ext cx="10815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283" name="Google Shape;283;p30"/>
          <p:cNvSpPr txBox="1">
            <a:spLocks noGrp="1"/>
          </p:cNvSpPr>
          <p:nvPr>
            <p:ph type="subTitle" idx="6"/>
          </p:nvPr>
        </p:nvSpPr>
        <p:spPr>
          <a:xfrm>
            <a:off x="6378900" y="2876800"/>
            <a:ext cx="2340000" cy="114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r>
              <a:rPr lang="en-US" smtClean="0"/>
              <a:t>Click to edit Master subtitle style</a:t>
            </a:r>
            <a:endParaRPr/>
          </a:p>
        </p:txBody>
      </p:sp>
      <p:sp>
        <p:nvSpPr>
          <p:cNvPr id="284" name="Google Shape;284;p30"/>
          <p:cNvSpPr txBox="1">
            <a:spLocks noGrp="1"/>
          </p:cNvSpPr>
          <p:nvPr>
            <p:ph type="title" idx="7"/>
          </p:nvPr>
        </p:nvSpPr>
        <p:spPr>
          <a:xfrm>
            <a:off x="6378900" y="2186367"/>
            <a:ext cx="3060000" cy="96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285" name="Google Shape;285;p30"/>
          <p:cNvSpPr txBox="1">
            <a:spLocks noGrp="1"/>
          </p:cNvSpPr>
          <p:nvPr>
            <p:ph type="title" idx="8" hasCustomPrompt="1"/>
          </p:nvPr>
        </p:nvSpPr>
        <p:spPr>
          <a:xfrm>
            <a:off x="5449800" y="2334367"/>
            <a:ext cx="10815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286" name="Google Shape;286;p30"/>
          <p:cNvSpPr txBox="1">
            <a:spLocks noGrp="1"/>
          </p:cNvSpPr>
          <p:nvPr>
            <p:ph type="subTitle" idx="9"/>
          </p:nvPr>
        </p:nvSpPr>
        <p:spPr>
          <a:xfrm>
            <a:off x="6378900" y="5345033"/>
            <a:ext cx="2340000" cy="114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r>
              <a:rPr lang="en-US" smtClean="0"/>
              <a:t>Click to edit Master subtitle style</a:t>
            </a:r>
            <a:endParaRPr/>
          </a:p>
        </p:txBody>
      </p:sp>
      <p:sp>
        <p:nvSpPr>
          <p:cNvPr id="287" name="Google Shape;287;p30"/>
          <p:cNvSpPr txBox="1">
            <a:spLocks noGrp="1"/>
          </p:cNvSpPr>
          <p:nvPr>
            <p:ph type="title" idx="13"/>
          </p:nvPr>
        </p:nvSpPr>
        <p:spPr>
          <a:xfrm>
            <a:off x="6378900" y="4654600"/>
            <a:ext cx="3060000" cy="96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288" name="Google Shape;288;p30"/>
          <p:cNvSpPr txBox="1">
            <a:spLocks noGrp="1"/>
          </p:cNvSpPr>
          <p:nvPr>
            <p:ph type="title" idx="14" hasCustomPrompt="1"/>
          </p:nvPr>
        </p:nvSpPr>
        <p:spPr>
          <a:xfrm>
            <a:off x="5449800" y="4802600"/>
            <a:ext cx="10815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289" name="Google Shape;289;p30"/>
          <p:cNvSpPr txBox="1">
            <a:spLocks noGrp="1"/>
          </p:cNvSpPr>
          <p:nvPr>
            <p:ph type="title" idx="15"/>
          </p:nvPr>
        </p:nvSpPr>
        <p:spPr>
          <a:xfrm>
            <a:off x="3121200" y="571500"/>
            <a:ext cx="5482800" cy="969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reserve="1">
  <p:cSld name="Thanks">
    <p:bg>
      <p:bgPr>
        <a:solidFill>
          <a:schemeClr val="lt2"/>
        </a:solidFill>
        <a:effectLst/>
      </p:bgPr>
    </p:bg>
    <p:spTree>
      <p:nvGrpSpPr>
        <p:cNvPr id="1" name="Shape 290"/>
        <p:cNvGrpSpPr/>
        <p:nvPr/>
      </p:nvGrpSpPr>
      <p:grpSpPr>
        <a:xfrm>
          <a:off x="0" y="0"/>
          <a:ext cx="0" cy="0"/>
          <a:chOff x="0" y="0"/>
          <a:chExt cx="0" cy="0"/>
        </a:xfrm>
      </p:grpSpPr>
      <p:grpSp>
        <p:nvGrpSpPr>
          <p:cNvPr id="2" name="Google Shape;291;p31"/>
          <p:cNvGrpSpPr/>
          <p:nvPr/>
        </p:nvGrpSpPr>
        <p:grpSpPr>
          <a:xfrm rot="10800000">
            <a:off x="-9600" y="5"/>
            <a:ext cx="9153775" cy="6858009"/>
            <a:chOff x="-9600" y="0"/>
            <a:chExt cx="9153775" cy="5143507"/>
          </a:xfrm>
        </p:grpSpPr>
        <p:sp>
          <p:nvSpPr>
            <p:cNvPr id="292" name="Google Shape;292;p31"/>
            <p:cNvSpPr/>
            <p:nvPr/>
          </p:nvSpPr>
          <p:spPr>
            <a:xfrm rot="5400000">
              <a:off x="8453186"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rot="5400000">
              <a:off x="7931072"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rot="5400000">
              <a:off x="7473977"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rot="5400000">
              <a:off x="7305775"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9525" y="0"/>
              <a:ext cx="133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rot="5400000">
              <a:off x="3529050" y="1471650"/>
              <a:ext cx="133200" cy="7210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rot="-5400000">
              <a:off x="4506475" y="-4418625"/>
              <a:ext cx="219000" cy="9056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8925000"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31"/>
          <p:cNvSpPr txBox="1">
            <a:spLocks noGrp="1"/>
          </p:cNvSpPr>
          <p:nvPr>
            <p:ph type="title"/>
          </p:nvPr>
        </p:nvSpPr>
        <p:spPr>
          <a:xfrm>
            <a:off x="540000" y="812800"/>
            <a:ext cx="4413600" cy="1257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4000"/>
              <a:buNone/>
              <a:defRPr sz="40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301" name="Google Shape;301;p31"/>
          <p:cNvSpPr txBox="1">
            <a:spLocks noGrp="1"/>
          </p:cNvSpPr>
          <p:nvPr>
            <p:ph type="subTitle" idx="1"/>
          </p:nvPr>
        </p:nvSpPr>
        <p:spPr>
          <a:xfrm>
            <a:off x="540000" y="2681100"/>
            <a:ext cx="3583800" cy="114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2"/>
                </a:solidFill>
              </a:defRPr>
            </a:lvl1pPr>
            <a:lvl2pPr lvl="1" rtl="0">
              <a:spcBef>
                <a:spcPts val="1600"/>
              </a:spcBef>
              <a:spcAft>
                <a:spcPts val="0"/>
              </a:spcAft>
              <a:buNone/>
              <a:defRPr>
                <a:solidFill>
                  <a:schemeClr val="accent2"/>
                </a:solidFill>
              </a:defRPr>
            </a:lvl2pPr>
            <a:lvl3pPr lvl="2" rtl="0">
              <a:spcBef>
                <a:spcPts val="1600"/>
              </a:spcBef>
              <a:spcAft>
                <a:spcPts val="0"/>
              </a:spcAft>
              <a:buNone/>
              <a:defRPr>
                <a:solidFill>
                  <a:schemeClr val="accent2"/>
                </a:solidFill>
              </a:defRPr>
            </a:lvl3pPr>
            <a:lvl4pPr lvl="3" rtl="0">
              <a:spcBef>
                <a:spcPts val="1600"/>
              </a:spcBef>
              <a:spcAft>
                <a:spcPts val="0"/>
              </a:spcAft>
              <a:buNone/>
              <a:defRPr>
                <a:solidFill>
                  <a:schemeClr val="accent2"/>
                </a:solidFill>
              </a:defRPr>
            </a:lvl4pPr>
            <a:lvl5pPr lvl="4" rtl="0">
              <a:spcBef>
                <a:spcPts val="1600"/>
              </a:spcBef>
              <a:spcAft>
                <a:spcPts val="0"/>
              </a:spcAft>
              <a:buNone/>
              <a:defRPr>
                <a:solidFill>
                  <a:schemeClr val="accent2"/>
                </a:solidFill>
              </a:defRPr>
            </a:lvl5pPr>
            <a:lvl6pPr lvl="5" rtl="0">
              <a:spcBef>
                <a:spcPts val="1600"/>
              </a:spcBef>
              <a:spcAft>
                <a:spcPts val="0"/>
              </a:spcAft>
              <a:buNone/>
              <a:defRPr>
                <a:solidFill>
                  <a:schemeClr val="accent2"/>
                </a:solidFill>
              </a:defRPr>
            </a:lvl6pPr>
            <a:lvl7pPr lvl="6" rtl="0">
              <a:spcBef>
                <a:spcPts val="1600"/>
              </a:spcBef>
              <a:spcAft>
                <a:spcPts val="0"/>
              </a:spcAft>
              <a:buNone/>
              <a:defRPr>
                <a:solidFill>
                  <a:schemeClr val="accent2"/>
                </a:solidFill>
              </a:defRPr>
            </a:lvl7pPr>
            <a:lvl8pPr lvl="7" rtl="0">
              <a:spcBef>
                <a:spcPts val="1600"/>
              </a:spcBef>
              <a:spcAft>
                <a:spcPts val="0"/>
              </a:spcAft>
              <a:buNone/>
              <a:defRPr>
                <a:solidFill>
                  <a:schemeClr val="accent2"/>
                </a:solidFill>
              </a:defRPr>
            </a:lvl8pPr>
            <a:lvl9pPr lvl="8" rtl="0">
              <a:spcBef>
                <a:spcPts val="1600"/>
              </a:spcBef>
              <a:spcAft>
                <a:spcPts val="1600"/>
              </a:spcAft>
              <a:buNone/>
              <a:defRPr>
                <a:solidFill>
                  <a:schemeClr val="accent2"/>
                </a:solidFill>
              </a:defRPr>
            </a:lvl9pPr>
          </a:lstStyle>
          <a:p>
            <a:r>
              <a:rPr lang="en-US" smtClean="0"/>
              <a:t>Click to edit Master subtitle style</a:t>
            </a:r>
            <a:endParaRPr/>
          </a:p>
        </p:txBody>
      </p:sp>
      <p:sp>
        <p:nvSpPr>
          <p:cNvPr id="302" name="Google Shape;302;p31"/>
          <p:cNvSpPr txBox="1"/>
          <p:nvPr/>
        </p:nvSpPr>
        <p:spPr>
          <a:xfrm>
            <a:off x="540000" y="4882133"/>
            <a:ext cx="3957600" cy="1131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a:solidFill>
                  <a:schemeClr val="accent2"/>
                </a:solidFill>
                <a:latin typeface="Roboto"/>
                <a:ea typeface="Roboto"/>
                <a:cs typeface="Roboto"/>
                <a:sym typeface="Roboto"/>
              </a:rPr>
              <a:t>CREDITS: This presentation template was created by </a:t>
            </a:r>
            <a:r>
              <a:rPr lang="en">
                <a:solidFill>
                  <a:schemeClr val="accent2"/>
                </a:solidFill>
                <a:uFill>
                  <a:noFill/>
                </a:uFill>
                <a:latin typeface="Roboto"/>
                <a:ea typeface="Roboto"/>
                <a:cs typeface="Roboto"/>
                <a:sym typeface="Roboto"/>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a:solidFill>
                  <a:schemeClr val="accent2"/>
                </a:solidFill>
                <a:latin typeface="Roboto"/>
                <a:ea typeface="Roboto"/>
                <a:cs typeface="Roboto"/>
                <a:sym typeface="Roboto"/>
              </a:rPr>
              <a:t>, including icons by </a:t>
            </a:r>
            <a:r>
              <a:rPr lang="en">
                <a:solidFill>
                  <a:schemeClr val="accent2"/>
                </a:solidFill>
                <a:uFill>
                  <a:noFill/>
                </a:uFill>
                <a:latin typeface="Roboto"/>
                <a:ea typeface="Roboto"/>
                <a:cs typeface="Roboto"/>
                <a:sym typeface="Robot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a:solidFill>
                  <a:schemeClr val="accent2"/>
                </a:solidFill>
                <a:latin typeface="Roboto"/>
                <a:ea typeface="Roboto"/>
                <a:cs typeface="Roboto"/>
                <a:sym typeface="Roboto"/>
              </a:rPr>
              <a:t>, and infographics &amp; images by </a:t>
            </a:r>
            <a:r>
              <a:rPr lang="en">
                <a:solidFill>
                  <a:schemeClr val="accent2"/>
                </a:solidFill>
                <a:uFill>
                  <a:noFill/>
                </a:uFill>
                <a:latin typeface="Roboto"/>
                <a:ea typeface="Roboto"/>
                <a:cs typeface="Roboto"/>
                <a:sym typeface="Robot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a:solidFill>
                  <a:schemeClr val="accent2"/>
                </a:solidFill>
                <a:latin typeface="Roboto"/>
                <a:ea typeface="Roboto"/>
                <a:cs typeface="Roboto"/>
                <a:sym typeface="Roboto"/>
              </a:rPr>
              <a:t>. </a:t>
            </a:r>
            <a:endParaRPr>
              <a:solidFill>
                <a:schemeClr val="accent2"/>
              </a:solidFill>
              <a:latin typeface="Roboto"/>
              <a:ea typeface="Roboto"/>
              <a:cs typeface="Roboto"/>
              <a:sym typeface="Roboto"/>
            </a:endParaRPr>
          </a:p>
        </p:txBody>
      </p:sp>
      <p:sp>
        <p:nvSpPr>
          <p:cNvPr id="303" name="Google Shape;303;p31"/>
          <p:cNvSpPr/>
          <p:nvPr/>
        </p:nvSpPr>
        <p:spPr>
          <a:xfrm>
            <a:off x="5095650" y="-44400"/>
            <a:ext cx="231300" cy="694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lt2"/>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a:blip r:embed="rId2">
            <a:alphaModFix amt="75000"/>
          </a:blip>
          <a:stretch>
            <a:fillRect/>
          </a:stretch>
        </p:blipFill>
        <p:spPr>
          <a:xfrm>
            <a:off x="0" y="0"/>
            <a:ext cx="2060450" cy="2645701"/>
          </a:xfrm>
          <a:prstGeom prst="rect">
            <a:avLst/>
          </a:prstGeom>
          <a:noFill/>
          <a:ln>
            <a:noFill/>
          </a:ln>
        </p:spPr>
      </p:pic>
      <p:pic>
        <p:nvPicPr>
          <p:cNvPr id="22" name="Google Shape;22;p4"/>
          <p:cNvPicPr preferRelativeResize="0"/>
          <p:nvPr/>
        </p:nvPicPr>
        <p:blipFill>
          <a:blip r:embed="rId2">
            <a:alphaModFix amt="75000"/>
          </a:blip>
          <a:stretch>
            <a:fillRect/>
          </a:stretch>
        </p:blipFill>
        <p:spPr>
          <a:xfrm rot="10800000">
            <a:off x="7083550" y="4212300"/>
            <a:ext cx="2060450" cy="2645701"/>
          </a:xfrm>
          <a:prstGeom prst="rect">
            <a:avLst/>
          </a:prstGeom>
          <a:noFill/>
          <a:ln>
            <a:noFill/>
          </a:ln>
        </p:spPr>
      </p:pic>
      <p:sp>
        <p:nvSpPr>
          <p:cNvPr id="23" name="Google Shape;23;p4"/>
          <p:cNvSpPr txBox="1">
            <a:spLocks noGrp="1"/>
          </p:cNvSpPr>
          <p:nvPr>
            <p:ph type="title"/>
          </p:nvPr>
        </p:nvSpPr>
        <p:spPr>
          <a:xfrm>
            <a:off x="714125" y="725267"/>
            <a:ext cx="7716000" cy="49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24" name="Google Shape;24;p4"/>
          <p:cNvSpPr txBox="1">
            <a:spLocks noGrp="1"/>
          </p:cNvSpPr>
          <p:nvPr>
            <p:ph type="body" idx="1"/>
          </p:nvPr>
        </p:nvSpPr>
        <p:spPr>
          <a:xfrm>
            <a:off x="714000" y="1419167"/>
            <a:ext cx="7716000" cy="42848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Font typeface="Abel"/>
              <a:buChar char="●"/>
              <a:defRPr sz="1300"/>
            </a:lvl1pPr>
            <a:lvl2pPr marL="914400" lvl="1" indent="-311150" rtl="0">
              <a:spcBef>
                <a:spcPts val="1600"/>
              </a:spcBef>
              <a:spcAft>
                <a:spcPts val="0"/>
              </a:spcAft>
              <a:buSzPts val="1300"/>
              <a:buFont typeface="Roboto Condensed"/>
              <a:buChar char="○"/>
              <a:defRPr sz="1300"/>
            </a:lvl2pPr>
            <a:lvl3pPr marL="1371600" lvl="2" indent="-311150" rtl="0">
              <a:spcBef>
                <a:spcPts val="1600"/>
              </a:spcBef>
              <a:spcAft>
                <a:spcPts val="0"/>
              </a:spcAft>
              <a:buSzPts val="1300"/>
              <a:buFont typeface="Roboto Condensed"/>
              <a:buChar char="■"/>
              <a:defRPr sz="1300"/>
            </a:lvl3pPr>
            <a:lvl4pPr marL="1828800" lvl="3" indent="-311150" rtl="0">
              <a:spcBef>
                <a:spcPts val="1600"/>
              </a:spcBef>
              <a:spcAft>
                <a:spcPts val="0"/>
              </a:spcAft>
              <a:buSzPts val="1300"/>
              <a:buFont typeface="Roboto Condensed"/>
              <a:buChar char="●"/>
              <a:defRPr sz="1300"/>
            </a:lvl4pPr>
            <a:lvl5pPr marL="2286000" lvl="4" indent="-311150" rtl="0">
              <a:spcBef>
                <a:spcPts val="1600"/>
              </a:spcBef>
              <a:spcAft>
                <a:spcPts val="0"/>
              </a:spcAft>
              <a:buSzPts val="1300"/>
              <a:buFont typeface="Roboto Condensed"/>
              <a:buChar char="○"/>
              <a:defRPr sz="1300"/>
            </a:lvl5pPr>
            <a:lvl6pPr marL="2743200" lvl="5" indent="-311150" rtl="0">
              <a:spcBef>
                <a:spcPts val="1600"/>
              </a:spcBef>
              <a:spcAft>
                <a:spcPts val="0"/>
              </a:spcAft>
              <a:buSzPts val="1300"/>
              <a:buFont typeface="Roboto Condensed"/>
              <a:buChar char="■"/>
              <a:defRPr sz="1300"/>
            </a:lvl6pPr>
            <a:lvl7pPr marL="3200400" lvl="6" indent="-311150" rtl="0">
              <a:spcBef>
                <a:spcPts val="1600"/>
              </a:spcBef>
              <a:spcAft>
                <a:spcPts val="0"/>
              </a:spcAft>
              <a:buSzPts val="1300"/>
              <a:buFont typeface="Roboto Condensed"/>
              <a:buChar char="●"/>
              <a:defRPr sz="1300"/>
            </a:lvl7pPr>
            <a:lvl8pPr marL="3657600" lvl="7" indent="-311150" rtl="0">
              <a:spcBef>
                <a:spcPts val="1600"/>
              </a:spcBef>
              <a:spcAft>
                <a:spcPts val="0"/>
              </a:spcAft>
              <a:buSzPts val="1300"/>
              <a:buFont typeface="Roboto Condensed"/>
              <a:buChar char="○"/>
              <a:defRPr sz="1300"/>
            </a:lvl8pPr>
            <a:lvl9pPr marL="4114800" lvl="8" indent="-311150" rtl="0">
              <a:spcBef>
                <a:spcPts val="1600"/>
              </a:spcBef>
              <a:spcAft>
                <a:spcPts val="1600"/>
              </a:spcAft>
              <a:buSzPts val="1300"/>
              <a:buFont typeface="Roboto Condensed"/>
              <a:buChar char="■"/>
              <a:defRPr sz="1300"/>
            </a:lvl9pPr>
          </a:lstStyle>
          <a:p>
            <a:pPr lvl="0"/>
            <a:r>
              <a:rPr lang="en-US" smtClean="0"/>
              <a:t>Click to edit Master text styles</a:t>
            </a:r>
          </a:p>
        </p:txBody>
      </p:sp>
      <p:sp>
        <p:nvSpPr>
          <p:cNvPr id="25" name="Google Shape;25;p4"/>
          <p:cNvSpPr/>
          <p:nvPr/>
        </p:nvSpPr>
        <p:spPr>
          <a:xfrm>
            <a:off x="226988" y="275920"/>
            <a:ext cx="8690031"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 Picture" preserve="1">
  <p:cSld name="A Picture">
    <p:bg>
      <p:bgPr>
        <a:solidFill>
          <a:schemeClr val="accent4"/>
        </a:solidFill>
        <a:effectLst/>
      </p:bgPr>
    </p:bg>
    <p:spTree>
      <p:nvGrpSpPr>
        <p:cNvPr id="1" name="Shape 304"/>
        <p:cNvGrpSpPr/>
        <p:nvPr/>
      </p:nvGrpSpPr>
      <p:grpSpPr>
        <a:xfrm>
          <a:off x="0" y="0"/>
          <a:ext cx="0" cy="0"/>
          <a:chOff x="0" y="0"/>
          <a:chExt cx="0" cy="0"/>
        </a:xfrm>
      </p:grpSpPr>
      <p:grpSp>
        <p:nvGrpSpPr>
          <p:cNvPr id="2" name="Google Shape;305;p32"/>
          <p:cNvGrpSpPr/>
          <p:nvPr/>
        </p:nvGrpSpPr>
        <p:grpSpPr>
          <a:xfrm>
            <a:off x="-9600" y="5"/>
            <a:ext cx="9153675" cy="6858009"/>
            <a:chOff x="-9600" y="0"/>
            <a:chExt cx="9153675" cy="5143507"/>
          </a:xfrm>
        </p:grpSpPr>
        <p:sp>
          <p:nvSpPr>
            <p:cNvPr id="306" name="Google Shape;306;p32"/>
            <p:cNvSpPr/>
            <p:nvPr/>
          </p:nvSpPr>
          <p:spPr>
            <a:xfrm rot="-5400000" flipH="1">
              <a:off x="688941"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2"/>
            <p:cNvSpPr/>
            <p:nvPr/>
          </p:nvSpPr>
          <p:spPr>
            <a:xfrm rot="-5400000" flipH="1">
              <a:off x="166826"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p:nvPr/>
          </p:nvSpPr>
          <p:spPr>
            <a:xfrm rot="-5400000" flipH="1">
              <a:off x="688941"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2"/>
            <p:cNvSpPr/>
            <p:nvPr/>
          </p:nvSpPr>
          <p:spPr>
            <a:xfrm rot="-5400000" flipH="1">
              <a:off x="1364378"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2"/>
            <p:cNvSpPr/>
            <p:nvPr/>
          </p:nvSpPr>
          <p:spPr>
            <a:xfrm rot="-5400000" flipH="1">
              <a:off x="1316644"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2"/>
            <p:cNvSpPr/>
            <p:nvPr/>
          </p:nvSpPr>
          <p:spPr>
            <a:xfrm rot="-5400000">
              <a:off x="7186351" y="-176347"/>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2"/>
            <p:cNvSpPr/>
            <p:nvPr/>
          </p:nvSpPr>
          <p:spPr>
            <a:xfrm rot="-5400000">
              <a:off x="7708466" y="-17635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2"/>
            <p:cNvSpPr/>
            <p:nvPr/>
          </p:nvSpPr>
          <p:spPr>
            <a:xfrm rot="-5400000">
              <a:off x="8383903" y="-108443"/>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p:nvPr/>
          </p:nvSpPr>
          <p:spPr>
            <a:xfrm rot="-5400000">
              <a:off x="8336169" y="-283847"/>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315;p32"/>
            <p:cNvGrpSpPr/>
            <p:nvPr/>
          </p:nvGrpSpPr>
          <p:grpSpPr>
            <a:xfrm flipH="1">
              <a:off x="-9600" y="0"/>
              <a:ext cx="9153675" cy="5143500"/>
              <a:chOff x="-9600" y="0"/>
              <a:chExt cx="9153675" cy="5143500"/>
            </a:xfrm>
          </p:grpSpPr>
          <p:sp>
            <p:nvSpPr>
              <p:cNvPr id="316" name="Google Shape;316;p32"/>
              <p:cNvSpPr/>
              <p:nvPr/>
            </p:nvSpPr>
            <p:spPr>
              <a:xfrm>
                <a:off x="-9525" y="0"/>
                <a:ext cx="13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2"/>
              <p:cNvSpPr/>
              <p:nvPr/>
            </p:nvSpPr>
            <p:spPr>
              <a:xfrm rot="5400000">
                <a:off x="3529050" y="1471650"/>
                <a:ext cx="133200" cy="7210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2"/>
              <p:cNvSpPr/>
              <p:nvPr/>
            </p:nvSpPr>
            <p:spPr>
              <a:xfrm rot="-5400000">
                <a:off x="5391225" y="-3533775"/>
                <a:ext cx="219000" cy="7286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2"/>
              <p:cNvSpPr/>
              <p:nvPr/>
            </p:nvSpPr>
            <p:spPr>
              <a:xfrm>
                <a:off x="8925000"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0" name="Google Shape;320;p32"/>
          <p:cNvSpPr txBox="1">
            <a:spLocks noGrp="1"/>
          </p:cNvSpPr>
          <p:nvPr>
            <p:ph type="title"/>
          </p:nvPr>
        </p:nvSpPr>
        <p:spPr>
          <a:xfrm>
            <a:off x="572400" y="388800"/>
            <a:ext cx="4627500" cy="327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3600"/>
              <a:buNone/>
              <a:defRPr sz="3600">
                <a:solidFill>
                  <a:schemeClr val="accent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4 columns 02" preserve="1">
  <p:cSld name="Title + 4 columns 02">
    <p:bg>
      <p:bgPr>
        <a:solidFill>
          <a:schemeClr val="lt2"/>
        </a:solidFill>
        <a:effectLst/>
      </p:bgPr>
    </p:bg>
    <p:spTree>
      <p:nvGrpSpPr>
        <p:cNvPr id="1" name="Shape 321"/>
        <p:cNvGrpSpPr/>
        <p:nvPr/>
      </p:nvGrpSpPr>
      <p:grpSpPr>
        <a:xfrm>
          <a:off x="0" y="0"/>
          <a:ext cx="0" cy="0"/>
          <a:chOff x="0" y="0"/>
          <a:chExt cx="0" cy="0"/>
        </a:xfrm>
      </p:grpSpPr>
      <p:grpSp>
        <p:nvGrpSpPr>
          <p:cNvPr id="2" name="Google Shape;322;p33"/>
          <p:cNvGrpSpPr/>
          <p:nvPr/>
        </p:nvGrpSpPr>
        <p:grpSpPr>
          <a:xfrm>
            <a:off x="-9550" y="5"/>
            <a:ext cx="9169500" cy="6858009"/>
            <a:chOff x="-9550" y="0"/>
            <a:chExt cx="9169500" cy="5143507"/>
          </a:xfrm>
        </p:grpSpPr>
        <p:sp>
          <p:nvSpPr>
            <p:cNvPr id="323" name="Google Shape;323;p33"/>
            <p:cNvSpPr/>
            <p:nvPr/>
          </p:nvSpPr>
          <p:spPr>
            <a:xfrm rot="5400000">
              <a:off x="4943427"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rot="5400000">
              <a:off x="4421313"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rot="5400000">
              <a:off x="3964218"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rot="5400000">
              <a:off x="3796016"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9525" y="0"/>
              <a:ext cx="13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8925000" y="0"/>
              <a:ext cx="2190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rot="5400000">
              <a:off x="4508600" y="-4518150"/>
              <a:ext cx="133200" cy="916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rot="-5400000">
              <a:off x="7143825" y="3143175"/>
              <a:ext cx="219000" cy="3781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rot="5400000">
              <a:off x="1771725" y="3229050"/>
              <a:ext cx="133200" cy="3695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33"/>
          <p:cNvSpPr txBox="1">
            <a:spLocks noGrp="1"/>
          </p:cNvSpPr>
          <p:nvPr>
            <p:ph type="title"/>
          </p:nvPr>
        </p:nvSpPr>
        <p:spPr>
          <a:xfrm>
            <a:off x="1830600" y="609600"/>
            <a:ext cx="5482800" cy="96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333" name="Google Shape;333;p33"/>
          <p:cNvSpPr txBox="1">
            <a:spLocks noGrp="1"/>
          </p:cNvSpPr>
          <p:nvPr>
            <p:ph type="subTitle" idx="1"/>
          </p:nvPr>
        </p:nvSpPr>
        <p:spPr>
          <a:xfrm>
            <a:off x="869250" y="2419600"/>
            <a:ext cx="2880000" cy="114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accent2"/>
                </a:solidFill>
              </a:defRPr>
            </a:lvl1pPr>
            <a:lvl2pPr lvl="1" algn="ctr" rtl="0">
              <a:spcBef>
                <a:spcPts val="1600"/>
              </a:spcBef>
              <a:spcAft>
                <a:spcPts val="0"/>
              </a:spcAft>
              <a:buNone/>
              <a:defRPr>
                <a:solidFill>
                  <a:schemeClr val="accent2"/>
                </a:solidFill>
              </a:defRPr>
            </a:lvl2pPr>
            <a:lvl3pPr lvl="2" algn="ctr" rtl="0">
              <a:spcBef>
                <a:spcPts val="1600"/>
              </a:spcBef>
              <a:spcAft>
                <a:spcPts val="0"/>
              </a:spcAft>
              <a:buNone/>
              <a:defRPr>
                <a:solidFill>
                  <a:schemeClr val="accent2"/>
                </a:solidFill>
              </a:defRPr>
            </a:lvl3pPr>
            <a:lvl4pPr lvl="3" algn="ctr" rtl="0">
              <a:spcBef>
                <a:spcPts val="1600"/>
              </a:spcBef>
              <a:spcAft>
                <a:spcPts val="0"/>
              </a:spcAft>
              <a:buNone/>
              <a:defRPr>
                <a:solidFill>
                  <a:schemeClr val="accent2"/>
                </a:solidFill>
              </a:defRPr>
            </a:lvl4pPr>
            <a:lvl5pPr lvl="4" algn="ctr" rtl="0">
              <a:spcBef>
                <a:spcPts val="1600"/>
              </a:spcBef>
              <a:spcAft>
                <a:spcPts val="0"/>
              </a:spcAft>
              <a:buNone/>
              <a:defRPr>
                <a:solidFill>
                  <a:schemeClr val="accent2"/>
                </a:solidFill>
              </a:defRPr>
            </a:lvl5pPr>
            <a:lvl6pPr lvl="5" algn="ctr" rtl="0">
              <a:spcBef>
                <a:spcPts val="1600"/>
              </a:spcBef>
              <a:spcAft>
                <a:spcPts val="0"/>
              </a:spcAft>
              <a:buNone/>
              <a:defRPr>
                <a:solidFill>
                  <a:schemeClr val="accent2"/>
                </a:solidFill>
              </a:defRPr>
            </a:lvl6pPr>
            <a:lvl7pPr lvl="6" algn="ctr" rtl="0">
              <a:spcBef>
                <a:spcPts val="1600"/>
              </a:spcBef>
              <a:spcAft>
                <a:spcPts val="0"/>
              </a:spcAft>
              <a:buNone/>
              <a:defRPr>
                <a:solidFill>
                  <a:schemeClr val="accent2"/>
                </a:solidFill>
              </a:defRPr>
            </a:lvl7pPr>
            <a:lvl8pPr lvl="7" algn="ctr" rtl="0">
              <a:spcBef>
                <a:spcPts val="1600"/>
              </a:spcBef>
              <a:spcAft>
                <a:spcPts val="0"/>
              </a:spcAft>
              <a:buNone/>
              <a:defRPr>
                <a:solidFill>
                  <a:schemeClr val="accent2"/>
                </a:solidFill>
              </a:defRPr>
            </a:lvl8pPr>
            <a:lvl9pPr lvl="8" algn="ctr" rtl="0">
              <a:spcBef>
                <a:spcPts val="1600"/>
              </a:spcBef>
              <a:spcAft>
                <a:spcPts val="1600"/>
              </a:spcAft>
              <a:buNone/>
              <a:defRPr>
                <a:solidFill>
                  <a:schemeClr val="accent2"/>
                </a:solidFill>
              </a:defRPr>
            </a:lvl9pPr>
          </a:lstStyle>
          <a:p>
            <a:r>
              <a:rPr lang="en-US" smtClean="0"/>
              <a:t>Click to edit Master subtitle style</a:t>
            </a:r>
            <a:endParaRPr/>
          </a:p>
        </p:txBody>
      </p:sp>
      <p:sp>
        <p:nvSpPr>
          <p:cNvPr id="334" name="Google Shape;334;p33"/>
          <p:cNvSpPr txBox="1">
            <a:spLocks noGrp="1"/>
          </p:cNvSpPr>
          <p:nvPr>
            <p:ph type="title" idx="2"/>
          </p:nvPr>
        </p:nvSpPr>
        <p:spPr>
          <a:xfrm>
            <a:off x="1049250" y="1431367"/>
            <a:ext cx="2520000" cy="15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335" name="Google Shape;335;p33"/>
          <p:cNvSpPr txBox="1">
            <a:spLocks noGrp="1"/>
          </p:cNvSpPr>
          <p:nvPr>
            <p:ph type="subTitle" idx="3"/>
          </p:nvPr>
        </p:nvSpPr>
        <p:spPr>
          <a:xfrm>
            <a:off x="869250" y="4278233"/>
            <a:ext cx="2880000" cy="114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accent2"/>
                </a:solidFill>
              </a:defRPr>
            </a:lvl1pPr>
            <a:lvl2pPr lvl="1" algn="ctr" rtl="0">
              <a:spcBef>
                <a:spcPts val="1600"/>
              </a:spcBef>
              <a:spcAft>
                <a:spcPts val="0"/>
              </a:spcAft>
              <a:buNone/>
              <a:defRPr>
                <a:solidFill>
                  <a:schemeClr val="accent2"/>
                </a:solidFill>
              </a:defRPr>
            </a:lvl2pPr>
            <a:lvl3pPr lvl="2" algn="ctr" rtl="0">
              <a:spcBef>
                <a:spcPts val="1600"/>
              </a:spcBef>
              <a:spcAft>
                <a:spcPts val="0"/>
              </a:spcAft>
              <a:buNone/>
              <a:defRPr>
                <a:solidFill>
                  <a:schemeClr val="accent2"/>
                </a:solidFill>
              </a:defRPr>
            </a:lvl3pPr>
            <a:lvl4pPr lvl="3" algn="ctr" rtl="0">
              <a:spcBef>
                <a:spcPts val="1600"/>
              </a:spcBef>
              <a:spcAft>
                <a:spcPts val="0"/>
              </a:spcAft>
              <a:buNone/>
              <a:defRPr>
                <a:solidFill>
                  <a:schemeClr val="accent2"/>
                </a:solidFill>
              </a:defRPr>
            </a:lvl4pPr>
            <a:lvl5pPr lvl="4" algn="ctr" rtl="0">
              <a:spcBef>
                <a:spcPts val="1600"/>
              </a:spcBef>
              <a:spcAft>
                <a:spcPts val="0"/>
              </a:spcAft>
              <a:buNone/>
              <a:defRPr>
                <a:solidFill>
                  <a:schemeClr val="accent2"/>
                </a:solidFill>
              </a:defRPr>
            </a:lvl5pPr>
            <a:lvl6pPr lvl="5" algn="ctr" rtl="0">
              <a:spcBef>
                <a:spcPts val="1600"/>
              </a:spcBef>
              <a:spcAft>
                <a:spcPts val="0"/>
              </a:spcAft>
              <a:buNone/>
              <a:defRPr>
                <a:solidFill>
                  <a:schemeClr val="accent2"/>
                </a:solidFill>
              </a:defRPr>
            </a:lvl6pPr>
            <a:lvl7pPr lvl="6" algn="ctr" rtl="0">
              <a:spcBef>
                <a:spcPts val="1600"/>
              </a:spcBef>
              <a:spcAft>
                <a:spcPts val="0"/>
              </a:spcAft>
              <a:buNone/>
              <a:defRPr>
                <a:solidFill>
                  <a:schemeClr val="accent2"/>
                </a:solidFill>
              </a:defRPr>
            </a:lvl7pPr>
            <a:lvl8pPr lvl="7" algn="ctr" rtl="0">
              <a:spcBef>
                <a:spcPts val="1600"/>
              </a:spcBef>
              <a:spcAft>
                <a:spcPts val="0"/>
              </a:spcAft>
              <a:buNone/>
              <a:defRPr>
                <a:solidFill>
                  <a:schemeClr val="accent2"/>
                </a:solidFill>
              </a:defRPr>
            </a:lvl8pPr>
            <a:lvl9pPr lvl="8" algn="ctr" rtl="0">
              <a:spcBef>
                <a:spcPts val="1600"/>
              </a:spcBef>
              <a:spcAft>
                <a:spcPts val="1600"/>
              </a:spcAft>
              <a:buNone/>
              <a:defRPr>
                <a:solidFill>
                  <a:schemeClr val="accent2"/>
                </a:solidFill>
              </a:defRPr>
            </a:lvl9pPr>
          </a:lstStyle>
          <a:p>
            <a:r>
              <a:rPr lang="en-US" smtClean="0"/>
              <a:t>Click to edit Master subtitle style</a:t>
            </a:r>
            <a:endParaRPr/>
          </a:p>
        </p:txBody>
      </p:sp>
      <p:sp>
        <p:nvSpPr>
          <p:cNvPr id="336" name="Google Shape;336;p33"/>
          <p:cNvSpPr txBox="1">
            <a:spLocks noGrp="1"/>
          </p:cNvSpPr>
          <p:nvPr>
            <p:ph type="title" idx="4"/>
          </p:nvPr>
        </p:nvSpPr>
        <p:spPr>
          <a:xfrm>
            <a:off x="1049250" y="3290000"/>
            <a:ext cx="2520000" cy="15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337" name="Google Shape;337;p33"/>
          <p:cNvSpPr txBox="1">
            <a:spLocks noGrp="1"/>
          </p:cNvSpPr>
          <p:nvPr>
            <p:ph type="subTitle" idx="5"/>
          </p:nvPr>
        </p:nvSpPr>
        <p:spPr>
          <a:xfrm>
            <a:off x="5394750" y="2419600"/>
            <a:ext cx="2880000" cy="114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accent2"/>
                </a:solidFill>
              </a:defRPr>
            </a:lvl1pPr>
            <a:lvl2pPr lvl="1" algn="ctr" rtl="0">
              <a:spcBef>
                <a:spcPts val="1600"/>
              </a:spcBef>
              <a:spcAft>
                <a:spcPts val="0"/>
              </a:spcAft>
              <a:buNone/>
              <a:defRPr>
                <a:solidFill>
                  <a:schemeClr val="accent2"/>
                </a:solidFill>
              </a:defRPr>
            </a:lvl2pPr>
            <a:lvl3pPr lvl="2" algn="ctr" rtl="0">
              <a:spcBef>
                <a:spcPts val="1600"/>
              </a:spcBef>
              <a:spcAft>
                <a:spcPts val="0"/>
              </a:spcAft>
              <a:buNone/>
              <a:defRPr>
                <a:solidFill>
                  <a:schemeClr val="accent2"/>
                </a:solidFill>
              </a:defRPr>
            </a:lvl3pPr>
            <a:lvl4pPr lvl="3" algn="ctr" rtl="0">
              <a:spcBef>
                <a:spcPts val="1600"/>
              </a:spcBef>
              <a:spcAft>
                <a:spcPts val="0"/>
              </a:spcAft>
              <a:buNone/>
              <a:defRPr>
                <a:solidFill>
                  <a:schemeClr val="accent2"/>
                </a:solidFill>
              </a:defRPr>
            </a:lvl4pPr>
            <a:lvl5pPr lvl="4" algn="ctr" rtl="0">
              <a:spcBef>
                <a:spcPts val="1600"/>
              </a:spcBef>
              <a:spcAft>
                <a:spcPts val="0"/>
              </a:spcAft>
              <a:buNone/>
              <a:defRPr>
                <a:solidFill>
                  <a:schemeClr val="accent2"/>
                </a:solidFill>
              </a:defRPr>
            </a:lvl5pPr>
            <a:lvl6pPr lvl="5" algn="ctr" rtl="0">
              <a:spcBef>
                <a:spcPts val="1600"/>
              </a:spcBef>
              <a:spcAft>
                <a:spcPts val="0"/>
              </a:spcAft>
              <a:buNone/>
              <a:defRPr>
                <a:solidFill>
                  <a:schemeClr val="accent2"/>
                </a:solidFill>
              </a:defRPr>
            </a:lvl6pPr>
            <a:lvl7pPr lvl="6" algn="ctr" rtl="0">
              <a:spcBef>
                <a:spcPts val="1600"/>
              </a:spcBef>
              <a:spcAft>
                <a:spcPts val="0"/>
              </a:spcAft>
              <a:buNone/>
              <a:defRPr>
                <a:solidFill>
                  <a:schemeClr val="accent2"/>
                </a:solidFill>
              </a:defRPr>
            </a:lvl7pPr>
            <a:lvl8pPr lvl="7" algn="ctr" rtl="0">
              <a:spcBef>
                <a:spcPts val="1600"/>
              </a:spcBef>
              <a:spcAft>
                <a:spcPts val="0"/>
              </a:spcAft>
              <a:buNone/>
              <a:defRPr>
                <a:solidFill>
                  <a:schemeClr val="accent2"/>
                </a:solidFill>
              </a:defRPr>
            </a:lvl8pPr>
            <a:lvl9pPr lvl="8" algn="ctr" rtl="0">
              <a:spcBef>
                <a:spcPts val="1600"/>
              </a:spcBef>
              <a:spcAft>
                <a:spcPts val="1600"/>
              </a:spcAft>
              <a:buNone/>
              <a:defRPr>
                <a:solidFill>
                  <a:schemeClr val="accent2"/>
                </a:solidFill>
              </a:defRPr>
            </a:lvl9pPr>
          </a:lstStyle>
          <a:p>
            <a:r>
              <a:rPr lang="en-US" smtClean="0"/>
              <a:t>Click to edit Master subtitle style</a:t>
            </a:r>
            <a:endParaRPr/>
          </a:p>
        </p:txBody>
      </p:sp>
      <p:sp>
        <p:nvSpPr>
          <p:cNvPr id="338" name="Google Shape;338;p33"/>
          <p:cNvSpPr txBox="1">
            <a:spLocks noGrp="1"/>
          </p:cNvSpPr>
          <p:nvPr>
            <p:ph type="title" idx="6"/>
          </p:nvPr>
        </p:nvSpPr>
        <p:spPr>
          <a:xfrm>
            <a:off x="5574750" y="1431367"/>
            <a:ext cx="2520000" cy="15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339" name="Google Shape;339;p33"/>
          <p:cNvSpPr txBox="1">
            <a:spLocks noGrp="1"/>
          </p:cNvSpPr>
          <p:nvPr>
            <p:ph type="subTitle" idx="7"/>
          </p:nvPr>
        </p:nvSpPr>
        <p:spPr>
          <a:xfrm>
            <a:off x="5394750" y="4278233"/>
            <a:ext cx="2880000" cy="114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accent2"/>
                </a:solidFill>
              </a:defRPr>
            </a:lvl1pPr>
            <a:lvl2pPr lvl="1" algn="ctr" rtl="0">
              <a:spcBef>
                <a:spcPts val="1600"/>
              </a:spcBef>
              <a:spcAft>
                <a:spcPts val="0"/>
              </a:spcAft>
              <a:buNone/>
              <a:defRPr>
                <a:solidFill>
                  <a:schemeClr val="accent2"/>
                </a:solidFill>
              </a:defRPr>
            </a:lvl2pPr>
            <a:lvl3pPr lvl="2" algn="ctr" rtl="0">
              <a:spcBef>
                <a:spcPts val="1600"/>
              </a:spcBef>
              <a:spcAft>
                <a:spcPts val="0"/>
              </a:spcAft>
              <a:buNone/>
              <a:defRPr>
                <a:solidFill>
                  <a:schemeClr val="accent2"/>
                </a:solidFill>
              </a:defRPr>
            </a:lvl3pPr>
            <a:lvl4pPr lvl="3" algn="ctr" rtl="0">
              <a:spcBef>
                <a:spcPts val="1600"/>
              </a:spcBef>
              <a:spcAft>
                <a:spcPts val="0"/>
              </a:spcAft>
              <a:buNone/>
              <a:defRPr>
                <a:solidFill>
                  <a:schemeClr val="accent2"/>
                </a:solidFill>
              </a:defRPr>
            </a:lvl4pPr>
            <a:lvl5pPr lvl="4" algn="ctr" rtl="0">
              <a:spcBef>
                <a:spcPts val="1600"/>
              </a:spcBef>
              <a:spcAft>
                <a:spcPts val="0"/>
              </a:spcAft>
              <a:buNone/>
              <a:defRPr>
                <a:solidFill>
                  <a:schemeClr val="accent2"/>
                </a:solidFill>
              </a:defRPr>
            </a:lvl5pPr>
            <a:lvl6pPr lvl="5" algn="ctr" rtl="0">
              <a:spcBef>
                <a:spcPts val="1600"/>
              </a:spcBef>
              <a:spcAft>
                <a:spcPts val="0"/>
              </a:spcAft>
              <a:buNone/>
              <a:defRPr>
                <a:solidFill>
                  <a:schemeClr val="accent2"/>
                </a:solidFill>
              </a:defRPr>
            </a:lvl6pPr>
            <a:lvl7pPr lvl="6" algn="ctr" rtl="0">
              <a:spcBef>
                <a:spcPts val="1600"/>
              </a:spcBef>
              <a:spcAft>
                <a:spcPts val="0"/>
              </a:spcAft>
              <a:buNone/>
              <a:defRPr>
                <a:solidFill>
                  <a:schemeClr val="accent2"/>
                </a:solidFill>
              </a:defRPr>
            </a:lvl7pPr>
            <a:lvl8pPr lvl="7" algn="ctr" rtl="0">
              <a:spcBef>
                <a:spcPts val="1600"/>
              </a:spcBef>
              <a:spcAft>
                <a:spcPts val="0"/>
              </a:spcAft>
              <a:buNone/>
              <a:defRPr>
                <a:solidFill>
                  <a:schemeClr val="accent2"/>
                </a:solidFill>
              </a:defRPr>
            </a:lvl8pPr>
            <a:lvl9pPr lvl="8" algn="ctr" rtl="0">
              <a:spcBef>
                <a:spcPts val="1600"/>
              </a:spcBef>
              <a:spcAft>
                <a:spcPts val="1600"/>
              </a:spcAft>
              <a:buNone/>
              <a:defRPr>
                <a:solidFill>
                  <a:schemeClr val="accent2"/>
                </a:solidFill>
              </a:defRPr>
            </a:lvl9pPr>
          </a:lstStyle>
          <a:p>
            <a:r>
              <a:rPr lang="en-US" smtClean="0"/>
              <a:t>Click to edit Master subtitle style</a:t>
            </a:r>
            <a:endParaRPr/>
          </a:p>
        </p:txBody>
      </p:sp>
      <p:sp>
        <p:nvSpPr>
          <p:cNvPr id="340" name="Google Shape;340;p33"/>
          <p:cNvSpPr txBox="1">
            <a:spLocks noGrp="1"/>
          </p:cNvSpPr>
          <p:nvPr>
            <p:ph type="title" idx="8"/>
          </p:nvPr>
        </p:nvSpPr>
        <p:spPr>
          <a:xfrm>
            <a:off x="5574750" y="3290000"/>
            <a:ext cx="2520000" cy="15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341" name="Google Shape;341;p33"/>
          <p:cNvSpPr/>
          <p:nvPr/>
        </p:nvSpPr>
        <p:spPr>
          <a:xfrm rot="5400000">
            <a:off x="7207425" y="-1759050"/>
            <a:ext cx="177600" cy="3695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Subtitle + Text" preserve="1">
  <p:cSld name="Title + Subtitle + Text">
    <p:bg>
      <p:bgPr>
        <a:solidFill>
          <a:schemeClr val="lt2"/>
        </a:solidFill>
        <a:effectLst/>
      </p:bgPr>
    </p:bg>
    <p:spTree>
      <p:nvGrpSpPr>
        <p:cNvPr id="1" name="Shape 342"/>
        <p:cNvGrpSpPr/>
        <p:nvPr/>
      </p:nvGrpSpPr>
      <p:grpSpPr>
        <a:xfrm>
          <a:off x="0" y="0"/>
          <a:ext cx="0" cy="0"/>
          <a:chOff x="0" y="0"/>
          <a:chExt cx="0" cy="0"/>
        </a:xfrm>
      </p:grpSpPr>
      <p:grpSp>
        <p:nvGrpSpPr>
          <p:cNvPr id="2" name="Google Shape;343;p34"/>
          <p:cNvGrpSpPr/>
          <p:nvPr/>
        </p:nvGrpSpPr>
        <p:grpSpPr>
          <a:xfrm flipH="1">
            <a:off x="-9600" y="5"/>
            <a:ext cx="9153775" cy="6858009"/>
            <a:chOff x="-9600" y="0"/>
            <a:chExt cx="9153775" cy="5143507"/>
          </a:xfrm>
        </p:grpSpPr>
        <p:sp>
          <p:nvSpPr>
            <p:cNvPr id="344" name="Google Shape;344;p34"/>
            <p:cNvSpPr/>
            <p:nvPr/>
          </p:nvSpPr>
          <p:spPr>
            <a:xfrm rot="5400000">
              <a:off x="8453186"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rot="5400000">
              <a:off x="7931072"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rot="5400000">
              <a:off x="7473977"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4"/>
            <p:cNvSpPr/>
            <p:nvPr/>
          </p:nvSpPr>
          <p:spPr>
            <a:xfrm rot="5400000">
              <a:off x="7305775"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a:off x="-9525" y="0"/>
              <a:ext cx="133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rot="5400000">
              <a:off x="3529050" y="1471650"/>
              <a:ext cx="133200" cy="7210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rot="-5400000">
              <a:off x="4506475" y="-4418625"/>
              <a:ext cx="219000" cy="9056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8925000"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34"/>
          <p:cNvSpPr/>
          <p:nvPr/>
        </p:nvSpPr>
        <p:spPr>
          <a:xfrm>
            <a:off x="3952500" y="-25400"/>
            <a:ext cx="231300" cy="694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txBox="1">
            <a:spLocks noGrp="1"/>
          </p:cNvSpPr>
          <p:nvPr>
            <p:ph type="subTitle" idx="1"/>
          </p:nvPr>
        </p:nvSpPr>
        <p:spPr>
          <a:xfrm>
            <a:off x="892500" y="3390567"/>
            <a:ext cx="2880000" cy="1152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2"/>
                </a:solidFill>
              </a:defRPr>
            </a:lvl1pPr>
            <a:lvl2pPr lvl="1" rtl="0">
              <a:spcBef>
                <a:spcPts val="1600"/>
              </a:spcBef>
              <a:spcAft>
                <a:spcPts val="0"/>
              </a:spcAft>
              <a:buNone/>
              <a:defRPr>
                <a:solidFill>
                  <a:schemeClr val="accent2"/>
                </a:solidFill>
              </a:defRPr>
            </a:lvl2pPr>
            <a:lvl3pPr lvl="2" rtl="0">
              <a:spcBef>
                <a:spcPts val="1600"/>
              </a:spcBef>
              <a:spcAft>
                <a:spcPts val="0"/>
              </a:spcAft>
              <a:buNone/>
              <a:defRPr>
                <a:solidFill>
                  <a:schemeClr val="accent2"/>
                </a:solidFill>
              </a:defRPr>
            </a:lvl3pPr>
            <a:lvl4pPr lvl="3" rtl="0">
              <a:spcBef>
                <a:spcPts val="1600"/>
              </a:spcBef>
              <a:spcAft>
                <a:spcPts val="0"/>
              </a:spcAft>
              <a:buNone/>
              <a:defRPr>
                <a:solidFill>
                  <a:schemeClr val="accent2"/>
                </a:solidFill>
              </a:defRPr>
            </a:lvl4pPr>
            <a:lvl5pPr lvl="4" rtl="0">
              <a:spcBef>
                <a:spcPts val="1600"/>
              </a:spcBef>
              <a:spcAft>
                <a:spcPts val="0"/>
              </a:spcAft>
              <a:buNone/>
              <a:defRPr>
                <a:solidFill>
                  <a:schemeClr val="accent2"/>
                </a:solidFill>
              </a:defRPr>
            </a:lvl5pPr>
            <a:lvl6pPr lvl="5" rtl="0">
              <a:spcBef>
                <a:spcPts val="1600"/>
              </a:spcBef>
              <a:spcAft>
                <a:spcPts val="0"/>
              </a:spcAft>
              <a:buNone/>
              <a:defRPr>
                <a:solidFill>
                  <a:schemeClr val="accent2"/>
                </a:solidFill>
              </a:defRPr>
            </a:lvl6pPr>
            <a:lvl7pPr lvl="6" rtl="0">
              <a:spcBef>
                <a:spcPts val="1600"/>
              </a:spcBef>
              <a:spcAft>
                <a:spcPts val="0"/>
              </a:spcAft>
              <a:buNone/>
              <a:defRPr>
                <a:solidFill>
                  <a:schemeClr val="accent2"/>
                </a:solidFill>
              </a:defRPr>
            </a:lvl7pPr>
            <a:lvl8pPr lvl="7" rtl="0">
              <a:spcBef>
                <a:spcPts val="1600"/>
              </a:spcBef>
              <a:spcAft>
                <a:spcPts val="0"/>
              </a:spcAft>
              <a:buNone/>
              <a:defRPr>
                <a:solidFill>
                  <a:schemeClr val="accent2"/>
                </a:solidFill>
              </a:defRPr>
            </a:lvl8pPr>
            <a:lvl9pPr lvl="8" rtl="0">
              <a:spcBef>
                <a:spcPts val="1600"/>
              </a:spcBef>
              <a:spcAft>
                <a:spcPts val="1600"/>
              </a:spcAft>
              <a:buNone/>
              <a:defRPr>
                <a:solidFill>
                  <a:schemeClr val="accent2"/>
                </a:solidFill>
              </a:defRPr>
            </a:lvl9pPr>
          </a:lstStyle>
          <a:p>
            <a:r>
              <a:rPr lang="en-US" smtClean="0"/>
              <a:t>Click to edit Master subtitle style</a:t>
            </a:r>
            <a:endParaRPr/>
          </a:p>
        </p:txBody>
      </p:sp>
      <p:sp>
        <p:nvSpPr>
          <p:cNvPr id="354" name="Google Shape;354;p34"/>
          <p:cNvSpPr txBox="1">
            <a:spLocks noGrp="1"/>
          </p:cNvSpPr>
          <p:nvPr>
            <p:ph type="title"/>
          </p:nvPr>
        </p:nvSpPr>
        <p:spPr>
          <a:xfrm>
            <a:off x="892500" y="2704684"/>
            <a:ext cx="3060000" cy="96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355" name="Google Shape;355;p34"/>
          <p:cNvSpPr txBox="1">
            <a:spLocks noGrp="1"/>
          </p:cNvSpPr>
          <p:nvPr>
            <p:ph type="title" idx="2"/>
          </p:nvPr>
        </p:nvSpPr>
        <p:spPr>
          <a:xfrm>
            <a:off x="543600" y="609600"/>
            <a:ext cx="5482800" cy="96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smtClean="0"/>
              <a:t>Click to edit Master title style</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nly Title" preserve="1">
  <p:cSld name="Only Title">
    <p:bg>
      <p:bgPr>
        <a:solidFill>
          <a:schemeClr val="accent2"/>
        </a:solidFill>
        <a:effectLst/>
      </p:bgPr>
    </p:bg>
    <p:spTree>
      <p:nvGrpSpPr>
        <p:cNvPr id="1" name="Shape 356"/>
        <p:cNvGrpSpPr/>
        <p:nvPr/>
      </p:nvGrpSpPr>
      <p:grpSpPr>
        <a:xfrm>
          <a:off x="0" y="0"/>
          <a:ext cx="0" cy="0"/>
          <a:chOff x="0" y="0"/>
          <a:chExt cx="0" cy="0"/>
        </a:xfrm>
      </p:grpSpPr>
      <p:grpSp>
        <p:nvGrpSpPr>
          <p:cNvPr id="2" name="Google Shape;357;p35"/>
          <p:cNvGrpSpPr/>
          <p:nvPr/>
        </p:nvGrpSpPr>
        <p:grpSpPr>
          <a:xfrm>
            <a:off x="-9525" y="3"/>
            <a:ext cx="9153600" cy="6858100"/>
            <a:chOff x="-9525" y="0"/>
            <a:chExt cx="9153600" cy="5143575"/>
          </a:xfrm>
        </p:grpSpPr>
        <p:sp>
          <p:nvSpPr>
            <p:cNvPr id="358" name="Google Shape;358;p35"/>
            <p:cNvSpPr/>
            <p:nvPr/>
          </p:nvSpPr>
          <p:spPr>
            <a:xfrm rot="5400000">
              <a:off x="4943427"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rot="5400000">
              <a:off x="4421313"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rot="5400000">
              <a:off x="3964218"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rot="5400000">
              <a:off x="3796016"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rot="5400000" flipH="1">
              <a:off x="4943427" y="-176347"/>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rot="5400000" flipH="1">
              <a:off x="4421313" y="-17635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rot="5400000" flipH="1">
              <a:off x="3964218" y="-108443"/>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rot="5400000" flipH="1">
              <a:off x="3796016" y="-283847"/>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9525" y="0"/>
              <a:ext cx="13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rot="5400000">
              <a:off x="1771725" y="3229050"/>
              <a:ext cx="133200" cy="3695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rot="-5400000">
              <a:off x="7143825" y="-1781175"/>
              <a:ext cx="219000" cy="3781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rot="5400000">
              <a:off x="1771725" y="-1781250"/>
              <a:ext cx="133200" cy="3695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rot="-5400000">
              <a:off x="7143825" y="3143175"/>
              <a:ext cx="219000" cy="3781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8936550" y="75"/>
              <a:ext cx="2073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35"/>
          <p:cNvSpPr txBox="1">
            <a:spLocks noGrp="1"/>
          </p:cNvSpPr>
          <p:nvPr>
            <p:ph type="title"/>
          </p:nvPr>
        </p:nvSpPr>
        <p:spPr>
          <a:xfrm>
            <a:off x="540000" y="609600"/>
            <a:ext cx="4413600" cy="96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smtClean="0"/>
              <a:t>Click to edit Master title style</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3 columns" preserve="1">
  <p:cSld name="Title + 3 columns">
    <p:bg>
      <p:bgPr>
        <a:solidFill>
          <a:schemeClr val="lt2"/>
        </a:solidFill>
        <a:effectLst/>
      </p:bgPr>
    </p:bg>
    <p:spTree>
      <p:nvGrpSpPr>
        <p:cNvPr id="1" name="Shape 373"/>
        <p:cNvGrpSpPr/>
        <p:nvPr/>
      </p:nvGrpSpPr>
      <p:grpSpPr>
        <a:xfrm>
          <a:off x="0" y="0"/>
          <a:ext cx="0" cy="0"/>
          <a:chOff x="0" y="0"/>
          <a:chExt cx="0" cy="0"/>
        </a:xfrm>
      </p:grpSpPr>
      <p:grpSp>
        <p:nvGrpSpPr>
          <p:cNvPr id="2" name="Google Shape;374;p36"/>
          <p:cNvGrpSpPr/>
          <p:nvPr/>
        </p:nvGrpSpPr>
        <p:grpSpPr>
          <a:xfrm>
            <a:off x="-9600" y="5"/>
            <a:ext cx="9153675" cy="6858009"/>
            <a:chOff x="-9600" y="0"/>
            <a:chExt cx="9153675" cy="5143507"/>
          </a:xfrm>
        </p:grpSpPr>
        <p:sp>
          <p:nvSpPr>
            <p:cNvPr id="375" name="Google Shape;375;p36"/>
            <p:cNvSpPr/>
            <p:nvPr/>
          </p:nvSpPr>
          <p:spPr>
            <a:xfrm rot="-5400000" flipH="1">
              <a:off x="166826"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rot="-5400000" flipH="1">
              <a:off x="688941"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rot="-5400000" flipH="1">
              <a:off x="1364378"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rot="-5400000" flipH="1">
              <a:off x="1316644"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rot="-5400000">
              <a:off x="7186351" y="-176347"/>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rot="-5400000">
              <a:off x="7708466" y="-17635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rot="-5400000">
              <a:off x="8383903" y="-108443"/>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rot="-5400000">
              <a:off x="8336169" y="-283847"/>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383;p36"/>
            <p:cNvGrpSpPr/>
            <p:nvPr/>
          </p:nvGrpSpPr>
          <p:grpSpPr>
            <a:xfrm flipH="1">
              <a:off x="-9600" y="0"/>
              <a:ext cx="9153675" cy="5143500"/>
              <a:chOff x="-9600" y="0"/>
              <a:chExt cx="9153675" cy="5143500"/>
            </a:xfrm>
          </p:grpSpPr>
          <p:sp>
            <p:nvSpPr>
              <p:cNvPr id="384" name="Google Shape;384;p36"/>
              <p:cNvSpPr/>
              <p:nvPr/>
            </p:nvSpPr>
            <p:spPr>
              <a:xfrm>
                <a:off x="-9525" y="0"/>
                <a:ext cx="13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rot="5400000">
                <a:off x="3529050" y="1471650"/>
                <a:ext cx="133200" cy="7210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rot="-5400000">
                <a:off x="5391225" y="-3533775"/>
                <a:ext cx="219000" cy="7286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8925000"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8" name="Google Shape;388;p36"/>
          <p:cNvSpPr txBox="1">
            <a:spLocks noGrp="1"/>
          </p:cNvSpPr>
          <p:nvPr>
            <p:ph type="subTitle" idx="1"/>
          </p:nvPr>
        </p:nvSpPr>
        <p:spPr>
          <a:xfrm>
            <a:off x="676113" y="4060117"/>
            <a:ext cx="2160000" cy="114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accent2"/>
                </a:solidFill>
              </a:defRPr>
            </a:lvl1pPr>
            <a:lvl2pPr lvl="1" algn="ctr" rtl="0">
              <a:spcBef>
                <a:spcPts val="1600"/>
              </a:spcBef>
              <a:spcAft>
                <a:spcPts val="0"/>
              </a:spcAft>
              <a:buNone/>
              <a:defRPr>
                <a:solidFill>
                  <a:schemeClr val="accent2"/>
                </a:solidFill>
              </a:defRPr>
            </a:lvl2pPr>
            <a:lvl3pPr lvl="2" algn="ctr" rtl="0">
              <a:spcBef>
                <a:spcPts val="1600"/>
              </a:spcBef>
              <a:spcAft>
                <a:spcPts val="0"/>
              </a:spcAft>
              <a:buNone/>
              <a:defRPr>
                <a:solidFill>
                  <a:schemeClr val="accent2"/>
                </a:solidFill>
              </a:defRPr>
            </a:lvl3pPr>
            <a:lvl4pPr lvl="3" algn="ctr" rtl="0">
              <a:spcBef>
                <a:spcPts val="1600"/>
              </a:spcBef>
              <a:spcAft>
                <a:spcPts val="0"/>
              </a:spcAft>
              <a:buNone/>
              <a:defRPr>
                <a:solidFill>
                  <a:schemeClr val="accent2"/>
                </a:solidFill>
              </a:defRPr>
            </a:lvl4pPr>
            <a:lvl5pPr lvl="4" algn="ctr" rtl="0">
              <a:spcBef>
                <a:spcPts val="1600"/>
              </a:spcBef>
              <a:spcAft>
                <a:spcPts val="0"/>
              </a:spcAft>
              <a:buNone/>
              <a:defRPr>
                <a:solidFill>
                  <a:schemeClr val="accent2"/>
                </a:solidFill>
              </a:defRPr>
            </a:lvl5pPr>
            <a:lvl6pPr lvl="5" algn="ctr" rtl="0">
              <a:spcBef>
                <a:spcPts val="1600"/>
              </a:spcBef>
              <a:spcAft>
                <a:spcPts val="0"/>
              </a:spcAft>
              <a:buNone/>
              <a:defRPr>
                <a:solidFill>
                  <a:schemeClr val="accent2"/>
                </a:solidFill>
              </a:defRPr>
            </a:lvl6pPr>
            <a:lvl7pPr lvl="6" algn="ctr" rtl="0">
              <a:spcBef>
                <a:spcPts val="1600"/>
              </a:spcBef>
              <a:spcAft>
                <a:spcPts val="0"/>
              </a:spcAft>
              <a:buNone/>
              <a:defRPr>
                <a:solidFill>
                  <a:schemeClr val="accent2"/>
                </a:solidFill>
              </a:defRPr>
            </a:lvl7pPr>
            <a:lvl8pPr lvl="7" algn="ctr" rtl="0">
              <a:spcBef>
                <a:spcPts val="1600"/>
              </a:spcBef>
              <a:spcAft>
                <a:spcPts val="0"/>
              </a:spcAft>
              <a:buNone/>
              <a:defRPr>
                <a:solidFill>
                  <a:schemeClr val="accent2"/>
                </a:solidFill>
              </a:defRPr>
            </a:lvl8pPr>
            <a:lvl9pPr lvl="8" algn="ctr" rtl="0">
              <a:spcBef>
                <a:spcPts val="1600"/>
              </a:spcBef>
              <a:spcAft>
                <a:spcPts val="1600"/>
              </a:spcAft>
              <a:buNone/>
              <a:defRPr>
                <a:solidFill>
                  <a:schemeClr val="accent2"/>
                </a:solidFill>
              </a:defRPr>
            </a:lvl9pPr>
          </a:lstStyle>
          <a:p>
            <a:r>
              <a:rPr lang="en-US" smtClean="0"/>
              <a:t>Click to edit Master subtitle style</a:t>
            </a:r>
            <a:endParaRPr/>
          </a:p>
        </p:txBody>
      </p:sp>
      <p:sp>
        <p:nvSpPr>
          <p:cNvPr id="389" name="Google Shape;389;p36"/>
          <p:cNvSpPr txBox="1">
            <a:spLocks noGrp="1"/>
          </p:cNvSpPr>
          <p:nvPr>
            <p:ph type="subTitle" idx="2"/>
          </p:nvPr>
        </p:nvSpPr>
        <p:spPr>
          <a:xfrm>
            <a:off x="6307888" y="4060117"/>
            <a:ext cx="2160000" cy="114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accent2"/>
                </a:solidFill>
              </a:defRPr>
            </a:lvl1pPr>
            <a:lvl2pPr lvl="1" algn="ctr" rtl="0">
              <a:spcBef>
                <a:spcPts val="1600"/>
              </a:spcBef>
              <a:spcAft>
                <a:spcPts val="0"/>
              </a:spcAft>
              <a:buNone/>
              <a:defRPr>
                <a:solidFill>
                  <a:schemeClr val="accent2"/>
                </a:solidFill>
              </a:defRPr>
            </a:lvl2pPr>
            <a:lvl3pPr lvl="2" algn="ctr" rtl="0">
              <a:spcBef>
                <a:spcPts val="1600"/>
              </a:spcBef>
              <a:spcAft>
                <a:spcPts val="0"/>
              </a:spcAft>
              <a:buNone/>
              <a:defRPr>
                <a:solidFill>
                  <a:schemeClr val="accent2"/>
                </a:solidFill>
              </a:defRPr>
            </a:lvl3pPr>
            <a:lvl4pPr lvl="3" algn="ctr" rtl="0">
              <a:spcBef>
                <a:spcPts val="1600"/>
              </a:spcBef>
              <a:spcAft>
                <a:spcPts val="0"/>
              </a:spcAft>
              <a:buNone/>
              <a:defRPr>
                <a:solidFill>
                  <a:schemeClr val="accent2"/>
                </a:solidFill>
              </a:defRPr>
            </a:lvl4pPr>
            <a:lvl5pPr lvl="4" algn="ctr" rtl="0">
              <a:spcBef>
                <a:spcPts val="1600"/>
              </a:spcBef>
              <a:spcAft>
                <a:spcPts val="0"/>
              </a:spcAft>
              <a:buNone/>
              <a:defRPr>
                <a:solidFill>
                  <a:schemeClr val="accent2"/>
                </a:solidFill>
              </a:defRPr>
            </a:lvl5pPr>
            <a:lvl6pPr lvl="5" algn="ctr" rtl="0">
              <a:spcBef>
                <a:spcPts val="1600"/>
              </a:spcBef>
              <a:spcAft>
                <a:spcPts val="0"/>
              </a:spcAft>
              <a:buNone/>
              <a:defRPr>
                <a:solidFill>
                  <a:schemeClr val="accent2"/>
                </a:solidFill>
              </a:defRPr>
            </a:lvl6pPr>
            <a:lvl7pPr lvl="6" algn="ctr" rtl="0">
              <a:spcBef>
                <a:spcPts val="1600"/>
              </a:spcBef>
              <a:spcAft>
                <a:spcPts val="0"/>
              </a:spcAft>
              <a:buNone/>
              <a:defRPr>
                <a:solidFill>
                  <a:schemeClr val="accent2"/>
                </a:solidFill>
              </a:defRPr>
            </a:lvl7pPr>
            <a:lvl8pPr lvl="7" algn="ctr" rtl="0">
              <a:spcBef>
                <a:spcPts val="1600"/>
              </a:spcBef>
              <a:spcAft>
                <a:spcPts val="0"/>
              </a:spcAft>
              <a:buNone/>
              <a:defRPr>
                <a:solidFill>
                  <a:schemeClr val="accent2"/>
                </a:solidFill>
              </a:defRPr>
            </a:lvl8pPr>
            <a:lvl9pPr lvl="8" algn="ctr" rtl="0">
              <a:spcBef>
                <a:spcPts val="1600"/>
              </a:spcBef>
              <a:spcAft>
                <a:spcPts val="1600"/>
              </a:spcAft>
              <a:buNone/>
              <a:defRPr>
                <a:solidFill>
                  <a:schemeClr val="accent2"/>
                </a:solidFill>
              </a:defRPr>
            </a:lvl9pPr>
          </a:lstStyle>
          <a:p>
            <a:r>
              <a:rPr lang="en-US" smtClean="0"/>
              <a:t>Click to edit Master subtitle style</a:t>
            </a:r>
            <a:endParaRPr/>
          </a:p>
        </p:txBody>
      </p:sp>
      <p:sp>
        <p:nvSpPr>
          <p:cNvPr id="390" name="Google Shape;390;p36"/>
          <p:cNvSpPr txBox="1">
            <a:spLocks noGrp="1"/>
          </p:cNvSpPr>
          <p:nvPr>
            <p:ph type="subTitle" idx="3"/>
          </p:nvPr>
        </p:nvSpPr>
        <p:spPr>
          <a:xfrm>
            <a:off x="3312000" y="4060117"/>
            <a:ext cx="2520000" cy="114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accent2"/>
                </a:solidFill>
              </a:defRPr>
            </a:lvl1pPr>
            <a:lvl2pPr lvl="1" algn="ctr" rtl="0">
              <a:spcBef>
                <a:spcPts val="1600"/>
              </a:spcBef>
              <a:spcAft>
                <a:spcPts val="0"/>
              </a:spcAft>
              <a:buNone/>
              <a:defRPr>
                <a:solidFill>
                  <a:schemeClr val="dk2"/>
                </a:solidFill>
              </a:defRPr>
            </a:lvl2pPr>
            <a:lvl3pPr lvl="2" algn="ctr" rtl="0">
              <a:spcBef>
                <a:spcPts val="1600"/>
              </a:spcBef>
              <a:spcAft>
                <a:spcPts val="0"/>
              </a:spcAft>
              <a:buNone/>
              <a:defRPr>
                <a:solidFill>
                  <a:schemeClr val="dk2"/>
                </a:solidFill>
              </a:defRPr>
            </a:lvl3pPr>
            <a:lvl4pPr lvl="3" algn="ctr" rtl="0">
              <a:spcBef>
                <a:spcPts val="1600"/>
              </a:spcBef>
              <a:spcAft>
                <a:spcPts val="0"/>
              </a:spcAft>
              <a:buNone/>
              <a:defRPr>
                <a:solidFill>
                  <a:schemeClr val="dk2"/>
                </a:solidFill>
              </a:defRPr>
            </a:lvl4pPr>
            <a:lvl5pPr lvl="4" algn="ctr" rtl="0">
              <a:spcBef>
                <a:spcPts val="1600"/>
              </a:spcBef>
              <a:spcAft>
                <a:spcPts val="0"/>
              </a:spcAft>
              <a:buNone/>
              <a:defRPr>
                <a:solidFill>
                  <a:schemeClr val="dk2"/>
                </a:solidFill>
              </a:defRPr>
            </a:lvl5pPr>
            <a:lvl6pPr lvl="5" algn="ctr" rtl="0">
              <a:spcBef>
                <a:spcPts val="1600"/>
              </a:spcBef>
              <a:spcAft>
                <a:spcPts val="0"/>
              </a:spcAft>
              <a:buNone/>
              <a:defRPr>
                <a:solidFill>
                  <a:schemeClr val="dk2"/>
                </a:solidFill>
              </a:defRPr>
            </a:lvl6pPr>
            <a:lvl7pPr lvl="6" algn="ctr" rtl="0">
              <a:spcBef>
                <a:spcPts val="1600"/>
              </a:spcBef>
              <a:spcAft>
                <a:spcPts val="0"/>
              </a:spcAft>
              <a:buNone/>
              <a:defRPr>
                <a:solidFill>
                  <a:schemeClr val="dk2"/>
                </a:solidFill>
              </a:defRPr>
            </a:lvl7pPr>
            <a:lvl8pPr lvl="7" algn="ctr" rtl="0">
              <a:spcBef>
                <a:spcPts val="1600"/>
              </a:spcBef>
              <a:spcAft>
                <a:spcPts val="0"/>
              </a:spcAft>
              <a:buNone/>
              <a:defRPr>
                <a:solidFill>
                  <a:schemeClr val="dk2"/>
                </a:solidFill>
              </a:defRPr>
            </a:lvl8pPr>
            <a:lvl9pPr lvl="8" algn="ctr" rtl="0">
              <a:spcBef>
                <a:spcPts val="1600"/>
              </a:spcBef>
              <a:spcAft>
                <a:spcPts val="1600"/>
              </a:spcAft>
              <a:buNone/>
              <a:defRPr>
                <a:solidFill>
                  <a:schemeClr val="dk2"/>
                </a:solidFill>
              </a:defRPr>
            </a:lvl9pPr>
          </a:lstStyle>
          <a:p>
            <a:r>
              <a:rPr lang="en-US" smtClean="0"/>
              <a:t>Click to edit Master subtitle style</a:t>
            </a:r>
            <a:endParaRPr/>
          </a:p>
        </p:txBody>
      </p:sp>
      <p:sp>
        <p:nvSpPr>
          <p:cNvPr id="391" name="Google Shape;391;p36"/>
          <p:cNvSpPr txBox="1">
            <a:spLocks noGrp="1"/>
          </p:cNvSpPr>
          <p:nvPr>
            <p:ph type="title"/>
          </p:nvPr>
        </p:nvSpPr>
        <p:spPr>
          <a:xfrm>
            <a:off x="856113" y="3376684"/>
            <a:ext cx="1800000" cy="96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392" name="Google Shape;392;p36"/>
          <p:cNvSpPr txBox="1">
            <a:spLocks noGrp="1"/>
          </p:cNvSpPr>
          <p:nvPr>
            <p:ph type="title" idx="4"/>
          </p:nvPr>
        </p:nvSpPr>
        <p:spPr>
          <a:xfrm>
            <a:off x="6487888" y="3376684"/>
            <a:ext cx="1800000" cy="96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393" name="Google Shape;393;p36"/>
          <p:cNvSpPr txBox="1">
            <a:spLocks noGrp="1"/>
          </p:cNvSpPr>
          <p:nvPr>
            <p:ph type="title" idx="5"/>
          </p:nvPr>
        </p:nvSpPr>
        <p:spPr>
          <a:xfrm>
            <a:off x="3672000" y="3376684"/>
            <a:ext cx="1800000" cy="96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394" name="Google Shape;394;p36"/>
          <p:cNvSpPr txBox="1">
            <a:spLocks noGrp="1"/>
          </p:cNvSpPr>
          <p:nvPr>
            <p:ph type="title" idx="6"/>
          </p:nvPr>
        </p:nvSpPr>
        <p:spPr>
          <a:xfrm>
            <a:off x="543600" y="609600"/>
            <a:ext cx="5482800" cy="96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2 column" preserve="1">
  <p:cSld name="Title + 2 column">
    <p:bg>
      <p:bgPr>
        <a:solidFill>
          <a:schemeClr val="lt2"/>
        </a:solidFill>
        <a:effectLst/>
      </p:bgPr>
    </p:bg>
    <p:spTree>
      <p:nvGrpSpPr>
        <p:cNvPr id="1" name="Shape 395"/>
        <p:cNvGrpSpPr/>
        <p:nvPr/>
      </p:nvGrpSpPr>
      <p:grpSpPr>
        <a:xfrm>
          <a:off x="0" y="0"/>
          <a:ext cx="0" cy="0"/>
          <a:chOff x="0" y="0"/>
          <a:chExt cx="0" cy="0"/>
        </a:xfrm>
      </p:grpSpPr>
      <p:grpSp>
        <p:nvGrpSpPr>
          <p:cNvPr id="2" name="Google Shape;396;p37"/>
          <p:cNvGrpSpPr/>
          <p:nvPr/>
        </p:nvGrpSpPr>
        <p:grpSpPr>
          <a:xfrm>
            <a:off x="-9600" y="5"/>
            <a:ext cx="9153675" cy="6858009"/>
            <a:chOff x="-9600" y="0"/>
            <a:chExt cx="9153675" cy="5143507"/>
          </a:xfrm>
        </p:grpSpPr>
        <p:sp>
          <p:nvSpPr>
            <p:cNvPr id="397" name="Google Shape;397;p37"/>
            <p:cNvSpPr/>
            <p:nvPr/>
          </p:nvSpPr>
          <p:spPr>
            <a:xfrm rot="5400000">
              <a:off x="8453186"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5400000">
              <a:off x="7931072"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7"/>
            <p:cNvSpPr/>
            <p:nvPr/>
          </p:nvSpPr>
          <p:spPr>
            <a:xfrm rot="5400000">
              <a:off x="7473977"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7"/>
            <p:cNvSpPr/>
            <p:nvPr/>
          </p:nvSpPr>
          <p:spPr>
            <a:xfrm rot="5400000">
              <a:off x="7305775"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rot="5400000" flipH="1">
              <a:off x="1433661" y="-176347"/>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rot="5400000" flipH="1">
              <a:off x="911547" y="-17635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rot="5400000" flipH="1">
              <a:off x="454452" y="-108443"/>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rot="5400000" flipH="1">
              <a:off x="286250" y="-283847"/>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405;p37"/>
            <p:cNvGrpSpPr/>
            <p:nvPr/>
          </p:nvGrpSpPr>
          <p:grpSpPr>
            <a:xfrm>
              <a:off x="-9600" y="0"/>
              <a:ext cx="9153675" cy="5143500"/>
              <a:chOff x="-9600" y="0"/>
              <a:chExt cx="9153675" cy="5143500"/>
            </a:xfrm>
          </p:grpSpPr>
          <p:sp>
            <p:nvSpPr>
              <p:cNvPr id="406" name="Google Shape;406;p37"/>
              <p:cNvSpPr/>
              <p:nvPr/>
            </p:nvSpPr>
            <p:spPr>
              <a:xfrm>
                <a:off x="-9525" y="0"/>
                <a:ext cx="13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rot="5400000">
                <a:off x="3529050" y="1471650"/>
                <a:ext cx="133200" cy="7210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rot="-5400000">
                <a:off x="5391225" y="-3533775"/>
                <a:ext cx="219000" cy="7286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8925000"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0" name="Google Shape;410;p37"/>
          <p:cNvSpPr txBox="1">
            <a:spLocks noGrp="1"/>
          </p:cNvSpPr>
          <p:nvPr>
            <p:ph type="subTitle" idx="1"/>
          </p:nvPr>
        </p:nvSpPr>
        <p:spPr>
          <a:xfrm>
            <a:off x="1547356" y="4161717"/>
            <a:ext cx="2700000" cy="114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accent2"/>
                </a:solidFill>
              </a:defRPr>
            </a:lvl1pPr>
            <a:lvl2pPr lvl="1" algn="ctr" rtl="0">
              <a:spcBef>
                <a:spcPts val="1600"/>
              </a:spcBef>
              <a:spcAft>
                <a:spcPts val="0"/>
              </a:spcAft>
              <a:buNone/>
              <a:defRPr>
                <a:solidFill>
                  <a:schemeClr val="accent2"/>
                </a:solidFill>
              </a:defRPr>
            </a:lvl2pPr>
            <a:lvl3pPr lvl="2" algn="ctr" rtl="0">
              <a:spcBef>
                <a:spcPts val="1600"/>
              </a:spcBef>
              <a:spcAft>
                <a:spcPts val="0"/>
              </a:spcAft>
              <a:buNone/>
              <a:defRPr>
                <a:solidFill>
                  <a:schemeClr val="accent2"/>
                </a:solidFill>
              </a:defRPr>
            </a:lvl3pPr>
            <a:lvl4pPr lvl="3" algn="ctr" rtl="0">
              <a:spcBef>
                <a:spcPts val="1600"/>
              </a:spcBef>
              <a:spcAft>
                <a:spcPts val="0"/>
              </a:spcAft>
              <a:buNone/>
              <a:defRPr>
                <a:solidFill>
                  <a:schemeClr val="accent2"/>
                </a:solidFill>
              </a:defRPr>
            </a:lvl4pPr>
            <a:lvl5pPr lvl="4" algn="ctr" rtl="0">
              <a:spcBef>
                <a:spcPts val="1600"/>
              </a:spcBef>
              <a:spcAft>
                <a:spcPts val="0"/>
              </a:spcAft>
              <a:buNone/>
              <a:defRPr>
                <a:solidFill>
                  <a:schemeClr val="accent2"/>
                </a:solidFill>
              </a:defRPr>
            </a:lvl5pPr>
            <a:lvl6pPr lvl="5" algn="ctr" rtl="0">
              <a:spcBef>
                <a:spcPts val="1600"/>
              </a:spcBef>
              <a:spcAft>
                <a:spcPts val="0"/>
              </a:spcAft>
              <a:buNone/>
              <a:defRPr>
                <a:solidFill>
                  <a:schemeClr val="accent2"/>
                </a:solidFill>
              </a:defRPr>
            </a:lvl6pPr>
            <a:lvl7pPr lvl="6" algn="ctr" rtl="0">
              <a:spcBef>
                <a:spcPts val="1600"/>
              </a:spcBef>
              <a:spcAft>
                <a:spcPts val="0"/>
              </a:spcAft>
              <a:buNone/>
              <a:defRPr>
                <a:solidFill>
                  <a:schemeClr val="accent2"/>
                </a:solidFill>
              </a:defRPr>
            </a:lvl7pPr>
            <a:lvl8pPr lvl="7" algn="ctr" rtl="0">
              <a:spcBef>
                <a:spcPts val="1600"/>
              </a:spcBef>
              <a:spcAft>
                <a:spcPts val="0"/>
              </a:spcAft>
              <a:buNone/>
              <a:defRPr>
                <a:solidFill>
                  <a:schemeClr val="accent2"/>
                </a:solidFill>
              </a:defRPr>
            </a:lvl8pPr>
            <a:lvl9pPr lvl="8" algn="ctr" rtl="0">
              <a:spcBef>
                <a:spcPts val="1600"/>
              </a:spcBef>
              <a:spcAft>
                <a:spcPts val="1600"/>
              </a:spcAft>
              <a:buNone/>
              <a:defRPr>
                <a:solidFill>
                  <a:schemeClr val="accent2"/>
                </a:solidFill>
              </a:defRPr>
            </a:lvl9pPr>
          </a:lstStyle>
          <a:p>
            <a:r>
              <a:rPr lang="en-US" smtClean="0"/>
              <a:t>Click to edit Master subtitle style</a:t>
            </a:r>
            <a:endParaRPr/>
          </a:p>
        </p:txBody>
      </p:sp>
      <p:sp>
        <p:nvSpPr>
          <p:cNvPr id="411" name="Google Shape;411;p37"/>
          <p:cNvSpPr txBox="1">
            <a:spLocks noGrp="1"/>
          </p:cNvSpPr>
          <p:nvPr>
            <p:ph type="subTitle" idx="2"/>
          </p:nvPr>
        </p:nvSpPr>
        <p:spPr>
          <a:xfrm>
            <a:off x="4896644" y="4161717"/>
            <a:ext cx="2700000" cy="114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accent2"/>
                </a:solidFill>
              </a:defRPr>
            </a:lvl1pPr>
            <a:lvl2pPr lvl="1" algn="ctr" rtl="0">
              <a:spcBef>
                <a:spcPts val="1600"/>
              </a:spcBef>
              <a:spcAft>
                <a:spcPts val="0"/>
              </a:spcAft>
              <a:buNone/>
              <a:defRPr>
                <a:solidFill>
                  <a:schemeClr val="accent2"/>
                </a:solidFill>
              </a:defRPr>
            </a:lvl2pPr>
            <a:lvl3pPr lvl="2" algn="ctr" rtl="0">
              <a:spcBef>
                <a:spcPts val="1600"/>
              </a:spcBef>
              <a:spcAft>
                <a:spcPts val="0"/>
              </a:spcAft>
              <a:buNone/>
              <a:defRPr>
                <a:solidFill>
                  <a:schemeClr val="accent2"/>
                </a:solidFill>
              </a:defRPr>
            </a:lvl3pPr>
            <a:lvl4pPr lvl="3" algn="ctr" rtl="0">
              <a:spcBef>
                <a:spcPts val="1600"/>
              </a:spcBef>
              <a:spcAft>
                <a:spcPts val="0"/>
              </a:spcAft>
              <a:buNone/>
              <a:defRPr>
                <a:solidFill>
                  <a:schemeClr val="accent2"/>
                </a:solidFill>
              </a:defRPr>
            </a:lvl4pPr>
            <a:lvl5pPr lvl="4" algn="ctr" rtl="0">
              <a:spcBef>
                <a:spcPts val="1600"/>
              </a:spcBef>
              <a:spcAft>
                <a:spcPts val="0"/>
              </a:spcAft>
              <a:buNone/>
              <a:defRPr>
                <a:solidFill>
                  <a:schemeClr val="accent2"/>
                </a:solidFill>
              </a:defRPr>
            </a:lvl5pPr>
            <a:lvl6pPr lvl="5" algn="ctr" rtl="0">
              <a:spcBef>
                <a:spcPts val="1600"/>
              </a:spcBef>
              <a:spcAft>
                <a:spcPts val="0"/>
              </a:spcAft>
              <a:buNone/>
              <a:defRPr>
                <a:solidFill>
                  <a:schemeClr val="accent2"/>
                </a:solidFill>
              </a:defRPr>
            </a:lvl6pPr>
            <a:lvl7pPr lvl="6" algn="ctr" rtl="0">
              <a:spcBef>
                <a:spcPts val="1600"/>
              </a:spcBef>
              <a:spcAft>
                <a:spcPts val="0"/>
              </a:spcAft>
              <a:buNone/>
              <a:defRPr>
                <a:solidFill>
                  <a:schemeClr val="accent2"/>
                </a:solidFill>
              </a:defRPr>
            </a:lvl7pPr>
            <a:lvl8pPr lvl="7" algn="ctr" rtl="0">
              <a:spcBef>
                <a:spcPts val="1600"/>
              </a:spcBef>
              <a:spcAft>
                <a:spcPts val="0"/>
              </a:spcAft>
              <a:buNone/>
              <a:defRPr>
                <a:solidFill>
                  <a:schemeClr val="accent2"/>
                </a:solidFill>
              </a:defRPr>
            </a:lvl8pPr>
            <a:lvl9pPr lvl="8" algn="ctr" rtl="0">
              <a:spcBef>
                <a:spcPts val="1600"/>
              </a:spcBef>
              <a:spcAft>
                <a:spcPts val="1600"/>
              </a:spcAft>
              <a:buNone/>
              <a:defRPr>
                <a:solidFill>
                  <a:schemeClr val="accent2"/>
                </a:solidFill>
              </a:defRPr>
            </a:lvl9pPr>
          </a:lstStyle>
          <a:p>
            <a:r>
              <a:rPr lang="en-US" smtClean="0"/>
              <a:t>Click to edit Master subtitle style</a:t>
            </a:r>
            <a:endParaRPr/>
          </a:p>
        </p:txBody>
      </p:sp>
      <p:sp>
        <p:nvSpPr>
          <p:cNvPr id="412" name="Google Shape;412;p37"/>
          <p:cNvSpPr txBox="1">
            <a:spLocks noGrp="1"/>
          </p:cNvSpPr>
          <p:nvPr>
            <p:ph type="title"/>
          </p:nvPr>
        </p:nvSpPr>
        <p:spPr>
          <a:xfrm>
            <a:off x="1997356" y="3478284"/>
            <a:ext cx="1800000" cy="96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413" name="Google Shape;413;p37"/>
          <p:cNvSpPr txBox="1">
            <a:spLocks noGrp="1"/>
          </p:cNvSpPr>
          <p:nvPr>
            <p:ph type="title" idx="3"/>
          </p:nvPr>
        </p:nvSpPr>
        <p:spPr>
          <a:xfrm>
            <a:off x="5346644" y="3478284"/>
            <a:ext cx="1800000" cy="96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414" name="Google Shape;414;p37"/>
          <p:cNvSpPr txBox="1">
            <a:spLocks noGrp="1"/>
          </p:cNvSpPr>
          <p:nvPr>
            <p:ph type="title" idx="4"/>
          </p:nvPr>
        </p:nvSpPr>
        <p:spPr>
          <a:xfrm>
            <a:off x="2365200" y="609600"/>
            <a:ext cx="4413600" cy="96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reserve="1">
  <p:cSld name="Big Number">
    <p:bg>
      <p:bgPr>
        <a:solidFill>
          <a:schemeClr val="lt2"/>
        </a:solidFill>
        <a:effectLst/>
      </p:bgPr>
    </p:bg>
    <p:spTree>
      <p:nvGrpSpPr>
        <p:cNvPr id="1" name="Shape 415"/>
        <p:cNvGrpSpPr/>
        <p:nvPr/>
      </p:nvGrpSpPr>
      <p:grpSpPr>
        <a:xfrm>
          <a:off x="0" y="0"/>
          <a:ext cx="0" cy="0"/>
          <a:chOff x="0" y="0"/>
          <a:chExt cx="0" cy="0"/>
        </a:xfrm>
      </p:grpSpPr>
      <p:grpSp>
        <p:nvGrpSpPr>
          <p:cNvPr id="2" name="Google Shape;416;p38"/>
          <p:cNvGrpSpPr/>
          <p:nvPr/>
        </p:nvGrpSpPr>
        <p:grpSpPr>
          <a:xfrm>
            <a:off x="-9525" y="5"/>
            <a:ext cx="9153600" cy="6858009"/>
            <a:chOff x="-9525" y="0"/>
            <a:chExt cx="9153600" cy="5143507"/>
          </a:xfrm>
        </p:grpSpPr>
        <p:sp>
          <p:nvSpPr>
            <p:cNvPr id="417" name="Google Shape;417;p38"/>
            <p:cNvSpPr/>
            <p:nvPr/>
          </p:nvSpPr>
          <p:spPr>
            <a:xfrm rot="5400000">
              <a:off x="4943427"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8"/>
            <p:cNvSpPr/>
            <p:nvPr/>
          </p:nvSpPr>
          <p:spPr>
            <a:xfrm rot="5400000">
              <a:off x="4421313"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8"/>
            <p:cNvSpPr/>
            <p:nvPr/>
          </p:nvSpPr>
          <p:spPr>
            <a:xfrm rot="5400000">
              <a:off x="3964218"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8"/>
            <p:cNvSpPr/>
            <p:nvPr/>
          </p:nvSpPr>
          <p:spPr>
            <a:xfrm rot="5400000">
              <a:off x="3796016"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8"/>
            <p:cNvSpPr/>
            <p:nvPr/>
          </p:nvSpPr>
          <p:spPr>
            <a:xfrm rot="5400000" flipH="1">
              <a:off x="4943427" y="-176347"/>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8"/>
            <p:cNvSpPr/>
            <p:nvPr/>
          </p:nvSpPr>
          <p:spPr>
            <a:xfrm rot="5400000" flipH="1">
              <a:off x="4421313" y="-17635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8"/>
            <p:cNvSpPr/>
            <p:nvPr/>
          </p:nvSpPr>
          <p:spPr>
            <a:xfrm rot="5400000" flipH="1">
              <a:off x="3964218" y="-108443"/>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8"/>
            <p:cNvSpPr/>
            <p:nvPr/>
          </p:nvSpPr>
          <p:spPr>
            <a:xfrm rot="5400000" flipH="1">
              <a:off x="3796016" y="-283847"/>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p:nvPr/>
          </p:nvSpPr>
          <p:spPr>
            <a:xfrm>
              <a:off x="-9525" y="0"/>
              <a:ext cx="13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rot="5400000">
              <a:off x="1771725" y="3229050"/>
              <a:ext cx="133200" cy="3695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p:nvPr/>
          </p:nvSpPr>
          <p:spPr>
            <a:xfrm rot="-5400000">
              <a:off x="7143825" y="-1781175"/>
              <a:ext cx="219000" cy="3781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p:nvPr/>
          </p:nvSpPr>
          <p:spPr>
            <a:xfrm>
              <a:off x="8925000"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8"/>
            <p:cNvSpPr/>
            <p:nvPr/>
          </p:nvSpPr>
          <p:spPr>
            <a:xfrm rot="5400000">
              <a:off x="1771725" y="-1781250"/>
              <a:ext cx="133200" cy="3695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8"/>
            <p:cNvSpPr/>
            <p:nvPr/>
          </p:nvSpPr>
          <p:spPr>
            <a:xfrm rot="-5400000">
              <a:off x="7143825" y="3143175"/>
              <a:ext cx="219000" cy="3781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8"/>
          <p:cNvSpPr txBox="1">
            <a:spLocks noGrp="1"/>
          </p:cNvSpPr>
          <p:nvPr>
            <p:ph type="body" idx="1"/>
          </p:nvPr>
        </p:nvSpPr>
        <p:spPr>
          <a:xfrm>
            <a:off x="540000" y="4507767"/>
            <a:ext cx="8064000" cy="4852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accent2"/>
              </a:buClr>
              <a:buSzPts val="1400"/>
              <a:buChar char="●"/>
              <a:defRPr>
                <a:solidFill>
                  <a:schemeClr val="accent2"/>
                </a:solidFill>
              </a:defRPr>
            </a:lvl1pPr>
            <a:lvl2pPr marL="914400" lvl="1" indent="-317500" algn="ctr" rtl="0">
              <a:spcBef>
                <a:spcPts val="1600"/>
              </a:spcBef>
              <a:spcAft>
                <a:spcPts val="0"/>
              </a:spcAft>
              <a:buClr>
                <a:schemeClr val="accent2"/>
              </a:buClr>
              <a:buSzPts val="1400"/>
              <a:buChar char="○"/>
              <a:defRPr>
                <a:solidFill>
                  <a:schemeClr val="accent2"/>
                </a:solidFill>
              </a:defRPr>
            </a:lvl2pPr>
            <a:lvl3pPr marL="1371600" lvl="2" indent="-317500" algn="ctr" rtl="0">
              <a:spcBef>
                <a:spcPts val="1600"/>
              </a:spcBef>
              <a:spcAft>
                <a:spcPts val="0"/>
              </a:spcAft>
              <a:buClr>
                <a:schemeClr val="accent2"/>
              </a:buClr>
              <a:buSzPts val="1400"/>
              <a:buChar char="■"/>
              <a:defRPr>
                <a:solidFill>
                  <a:schemeClr val="accent2"/>
                </a:solidFill>
              </a:defRPr>
            </a:lvl3pPr>
            <a:lvl4pPr marL="1828800" lvl="3" indent="-317500" algn="ctr" rtl="0">
              <a:spcBef>
                <a:spcPts val="1600"/>
              </a:spcBef>
              <a:spcAft>
                <a:spcPts val="0"/>
              </a:spcAft>
              <a:buClr>
                <a:schemeClr val="accent2"/>
              </a:buClr>
              <a:buSzPts val="1400"/>
              <a:buChar char="●"/>
              <a:defRPr>
                <a:solidFill>
                  <a:schemeClr val="accent2"/>
                </a:solidFill>
              </a:defRPr>
            </a:lvl4pPr>
            <a:lvl5pPr marL="2286000" lvl="4" indent="-317500" algn="ctr" rtl="0">
              <a:spcBef>
                <a:spcPts val="1600"/>
              </a:spcBef>
              <a:spcAft>
                <a:spcPts val="0"/>
              </a:spcAft>
              <a:buClr>
                <a:schemeClr val="accent2"/>
              </a:buClr>
              <a:buSzPts val="1400"/>
              <a:buChar char="○"/>
              <a:defRPr>
                <a:solidFill>
                  <a:schemeClr val="accent2"/>
                </a:solidFill>
              </a:defRPr>
            </a:lvl5pPr>
            <a:lvl6pPr marL="2743200" lvl="5" indent="-317500" algn="ctr" rtl="0">
              <a:spcBef>
                <a:spcPts val="1600"/>
              </a:spcBef>
              <a:spcAft>
                <a:spcPts val="0"/>
              </a:spcAft>
              <a:buClr>
                <a:schemeClr val="accent2"/>
              </a:buClr>
              <a:buSzPts val="1400"/>
              <a:buChar char="■"/>
              <a:defRPr>
                <a:solidFill>
                  <a:schemeClr val="accent2"/>
                </a:solidFill>
              </a:defRPr>
            </a:lvl6pPr>
            <a:lvl7pPr marL="3200400" lvl="6" indent="-317500" algn="ctr" rtl="0">
              <a:spcBef>
                <a:spcPts val="1600"/>
              </a:spcBef>
              <a:spcAft>
                <a:spcPts val="0"/>
              </a:spcAft>
              <a:buClr>
                <a:schemeClr val="accent2"/>
              </a:buClr>
              <a:buSzPts val="1400"/>
              <a:buChar char="●"/>
              <a:defRPr>
                <a:solidFill>
                  <a:schemeClr val="accent2"/>
                </a:solidFill>
              </a:defRPr>
            </a:lvl7pPr>
            <a:lvl8pPr marL="3657600" lvl="7" indent="-317500" algn="ctr" rtl="0">
              <a:spcBef>
                <a:spcPts val="1600"/>
              </a:spcBef>
              <a:spcAft>
                <a:spcPts val="0"/>
              </a:spcAft>
              <a:buClr>
                <a:schemeClr val="accent2"/>
              </a:buClr>
              <a:buSzPts val="1400"/>
              <a:buChar char="○"/>
              <a:defRPr>
                <a:solidFill>
                  <a:schemeClr val="accent2"/>
                </a:solidFill>
              </a:defRPr>
            </a:lvl8pPr>
            <a:lvl9pPr marL="4114800" lvl="8" indent="-317500" algn="ctr" rtl="0">
              <a:spcBef>
                <a:spcPts val="1600"/>
              </a:spcBef>
              <a:spcAft>
                <a:spcPts val="1600"/>
              </a:spcAft>
              <a:buClr>
                <a:schemeClr val="accent2"/>
              </a:buClr>
              <a:buSzPts val="1400"/>
              <a:buChar char="■"/>
              <a:defRPr>
                <a:solidFill>
                  <a:schemeClr val="accent2"/>
                </a:solidFill>
              </a:defRPr>
            </a:lvl9pPr>
          </a:lstStyle>
          <a:p>
            <a:pPr lvl="0"/>
            <a:r>
              <a:rPr lang="en-US" smtClean="0"/>
              <a:t>Click to edit Master text styles</a:t>
            </a:r>
          </a:p>
        </p:txBody>
      </p:sp>
      <p:sp>
        <p:nvSpPr>
          <p:cNvPr id="432" name="Google Shape;432;p38"/>
          <p:cNvSpPr txBox="1">
            <a:spLocks noGrp="1"/>
          </p:cNvSpPr>
          <p:nvPr>
            <p:ph type="title" hasCustomPrompt="1"/>
          </p:nvPr>
        </p:nvSpPr>
        <p:spPr>
          <a:xfrm>
            <a:off x="540000" y="2120000"/>
            <a:ext cx="8064000" cy="261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9600">
                <a:solidFill>
                  <a:schemeClr val="accent2"/>
                </a:solidFill>
              </a:defRPr>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433"/>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37"/>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3077650" y="4558933"/>
            <a:ext cx="2988600" cy="7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atin typeface="Livvic"/>
                <a:ea typeface="Livvic"/>
                <a:cs typeface="Livvic"/>
                <a:sym typeface="Livvic"/>
              </a:defRPr>
            </a:lvl1pPr>
            <a:lvl2pPr lvl="1" algn="ctr" rtl="0">
              <a:lnSpc>
                <a:spcPct val="100000"/>
              </a:lnSpc>
              <a:spcBef>
                <a:spcPts val="1600"/>
              </a:spcBef>
              <a:spcAft>
                <a:spcPts val="0"/>
              </a:spcAft>
              <a:buNone/>
              <a:defRPr sz="1600">
                <a:latin typeface="Livvic"/>
                <a:ea typeface="Livvic"/>
                <a:cs typeface="Livvic"/>
                <a:sym typeface="Livvic"/>
              </a:defRPr>
            </a:lvl2pPr>
            <a:lvl3pPr lvl="2" algn="ctr" rtl="0">
              <a:lnSpc>
                <a:spcPct val="100000"/>
              </a:lnSpc>
              <a:spcBef>
                <a:spcPts val="1600"/>
              </a:spcBef>
              <a:spcAft>
                <a:spcPts val="0"/>
              </a:spcAft>
              <a:buNone/>
              <a:defRPr sz="1600">
                <a:latin typeface="Livvic"/>
                <a:ea typeface="Livvic"/>
                <a:cs typeface="Livvic"/>
                <a:sym typeface="Livvic"/>
              </a:defRPr>
            </a:lvl3pPr>
            <a:lvl4pPr lvl="3" algn="ctr" rtl="0">
              <a:lnSpc>
                <a:spcPct val="100000"/>
              </a:lnSpc>
              <a:spcBef>
                <a:spcPts val="1600"/>
              </a:spcBef>
              <a:spcAft>
                <a:spcPts val="0"/>
              </a:spcAft>
              <a:buNone/>
              <a:defRPr sz="1600">
                <a:latin typeface="Livvic"/>
                <a:ea typeface="Livvic"/>
                <a:cs typeface="Livvic"/>
                <a:sym typeface="Livvic"/>
              </a:defRPr>
            </a:lvl4pPr>
            <a:lvl5pPr lvl="4" algn="ctr" rtl="0">
              <a:lnSpc>
                <a:spcPct val="100000"/>
              </a:lnSpc>
              <a:spcBef>
                <a:spcPts val="1600"/>
              </a:spcBef>
              <a:spcAft>
                <a:spcPts val="0"/>
              </a:spcAft>
              <a:buNone/>
              <a:defRPr sz="1600">
                <a:latin typeface="Livvic"/>
                <a:ea typeface="Livvic"/>
                <a:cs typeface="Livvic"/>
                <a:sym typeface="Livvic"/>
              </a:defRPr>
            </a:lvl5pPr>
            <a:lvl6pPr lvl="5" algn="ctr" rtl="0">
              <a:lnSpc>
                <a:spcPct val="100000"/>
              </a:lnSpc>
              <a:spcBef>
                <a:spcPts val="1600"/>
              </a:spcBef>
              <a:spcAft>
                <a:spcPts val="0"/>
              </a:spcAft>
              <a:buNone/>
              <a:defRPr sz="1600">
                <a:latin typeface="Livvic"/>
                <a:ea typeface="Livvic"/>
                <a:cs typeface="Livvic"/>
                <a:sym typeface="Livvic"/>
              </a:defRPr>
            </a:lvl6pPr>
            <a:lvl7pPr lvl="6" algn="ctr" rtl="0">
              <a:lnSpc>
                <a:spcPct val="100000"/>
              </a:lnSpc>
              <a:spcBef>
                <a:spcPts val="1600"/>
              </a:spcBef>
              <a:spcAft>
                <a:spcPts val="0"/>
              </a:spcAft>
              <a:buNone/>
              <a:defRPr sz="1600">
                <a:latin typeface="Livvic"/>
                <a:ea typeface="Livvic"/>
                <a:cs typeface="Livvic"/>
                <a:sym typeface="Livvic"/>
              </a:defRPr>
            </a:lvl7pPr>
            <a:lvl8pPr lvl="7" algn="ctr" rtl="0">
              <a:lnSpc>
                <a:spcPct val="100000"/>
              </a:lnSpc>
              <a:spcBef>
                <a:spcPts val="1600"/>
              </a:spcBef>
              <a:spcAft>
                <a:spcPts val="0"/>
              </a:spcAft>
              <a:buNone/>
              <a:defRPr sz="1600">
                <a:latin typeface="Livvic"/>
                <a:ea typeface="Livvic"/>
                <a:cs typeface="Livvic"/>
                <a:sym typeface="Livvic"/>
              </a:defRPr>
            </a:lvl8pPr>
            <a:lvl9pPr lvl="8" algn="ctr" rtl="0">
              <a:lnSpc>
                <a:spcPct val="100000"/>
              </a:lnSpc>
              <a:spcBef>
                <a:spcPts val="1600"/>
              </a:spcBef>
              <a:spcAft>
                <a:spcPts val="1600"/>
              </a:spcAft>
              <a:buNone/>
              <a:defRPr sz="1600">
                <a:latin typeface="Livvic"/>
                <a:ea typeface="Livvic"/>
                <a:cs typeface="Livvic"/>
                <a:sym typeface="Livvic"/>
              </a:defRPr>
            </a:lvl9pPr>
          </a:lstStyle>
          <a:p>
            <a:r>
              <a:rPr lang="en-US" smtClean="0"/>
              <a:t>Click to edit Master subtitle style</a:t>
            </a:r>
            <a:endParaRPr/>
          </a:p>
        </p:txBody>
      </p:sp>
      <p:sp>
        <p:nvSpPr>
          <p:cNvPr id="10" name="Google Shape;10;p2"/>
          <p:cNvSpPr txBox="1">
            <a:spLocks noGrp="1"/>
          </p:cNvSpPr>
          <p:nvPr>
            <p:ph type="ctrTitle"/>
          </p:nvPr>
        </p:nvSpPr>
        <p:spPr>
          <a:xfrm>
            <a:off x="1923750" y="1308800"/>
            <a:ext cx="5296500" cy="2956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b="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rPr lang="en-US" smtClean="0"/>
              <a:t>Click to edit Master 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2"/>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mt="35000"/>
          </a:blip>
          <a:stretch>
            <a:fillRect/>
          </a:stretch>
        </p:blipFill>
        <p:spPr>
          <a:xfrm>
            <a:off x="1176341" y="1543051"/>
            <a:ext cx="6791325" cy="3771900"/>
          </a:xfrm>
          <a:prstGeom prst="rect">
            <a:avLst/>
          </a:prstGeom>
          <a:noFill/>
          <a:ln>
            <a:noFill/>
          </a:ln>
        </p:spPr>
      </p:pic>
      <p:sp>
        <p:nvSpPr>
          <p:cNvPr id="28" name="Google Shape;28;p5"/>
          <p:cNvSpPr txBox="1">
            <a:spLocks noGrp="1"/>
          </p:cNvSpPr>
          <p:nvPr>
            <p:ph type="subTitle" idx="1"/>
          </p:nvPr>
        </p:nvSpPr>
        <p:spPr>
          <a:xfrm>
            <a:off x="1660981" y="3898996"/>
            <a:ext cx="23775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r>
              <a:rPr lang="en-US" smtClean="0"/>
              <a:t>Click to edit Master subtitle style</a:t>
            </a:r>
            <a:endParaRPr/>
          </a:p>
        </p:txBody>
      </p:sp>
      <p:sp>
        <p:nvSpPr>
          <p:cNvPr id="29" name="Google Shape;29;p5"/>
          <p:cNvSpPr txBox="1">
            <a:spLocks noGrp="1"/>
          </p:cNvSpPr>
          <p:nvPr>
            <p:ph type="subTitle" idx="2"/>
          </p:nvPr>
        </p:nvSpPr>
        <p:spPr>
          <a:xfrm>
            <a:off x="5105519" y="3898996"/>
            <a:ext cx="23775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r>
              <a:rPr lang="en-US" smtClean="0"/>
              <a:t>Click to edit Master subtitle style</a:t>
            </a:r>
            <a:endParaRPr/>
          </a:p>
        </p:txBody>
      </p:sp>
      <p:sp>
        <p:nvSpPr>
          <p:cNvPr id="30" name="Google Shape;30;p5"/>
          <p:cNvSpPr txBox="1">
            <a:spLocks noGrp="1"/>
          </p:cNvSpPr>
          <p:nvPr>
            <p:ph type="title"/>
          </p:nvPr>
        </p:nvSpPr>
        <p:spPr>
          <a:xfrm>
            <a:off x="1949731" y="3308196"/>
            <a:ext cx="18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31" name="Google Shape;31;p5"/>
          <p:cNvSpPr txBox="1">
            <a:spLocks noGrp="1"/>
          </p:cNvSpPr>
          <p:nvPr>
            <p:ph type="title" idx="3"/>
          </p:nvPr>
        </p:nvSpPr>
        <p:spPr>
          <a:xfrm>
            <a:off x="5394269" y="3308196"/>
            <a:ext cx="18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32" name="Google Shape;32;p5"/>
          <p:cNvSpPr txBox="1">
            <a:spLocks noGrp="1"/>
          </p:cNvSpPr>
          <p:nvPr>
            <p:ph type="title" idx="4"/>
          </p:nvPr>
        </p:nvSpPr>
        <p:spPr>
          <a:xfrm>
            <a:off x="714125" y="729100"/>
            <a:ext cx="77157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33" name="Google Shape;33;p5"/>
          <p:cNvSpPr/>
          <p:nvPr/>
        </p:nvSpPr>
        <p:spPr>
          <a:xfrm flipH="1">
            <a:off x="226988" y="275920"/>
            <a:ext cx="8690031"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867800"/>
            <a:ext cx="85206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smtClean="0"/>
              <a:t>Click to edit Master title style</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4"/>
          <p:cNvSpPr txBox="1">
            <a:spLocks noGrp="1"/>
          </p:cNvSpPr>
          <p:nvPr>
            <p:ph type="subTitle" idx="1"/>
          </p:nvPr>
        </p:nvSpPr>
        <p:spPr>
          <a:xfrm flipH="1">
            <a:off x="835078" y="2813105"/>
            <a:ext cx="3569100" cy="277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atin typeface="Livvic"/>
                <a:ea typeface="Livvic"/>
                <a:cs typeface="Livvic"/>
                <a:sym typeface="Livvic"/>
              </a:defRPr>
            </a:lvl1pPr>
            <a:lvl2pPr lvl="1" algn="ctr" rtl="0">
              <a:lnSpc>
                <a:spcPct val="100000"/>
              </a:lnSpc>
              <a:spcBef>
                <a:spcPts val="0"/>
              </a:spcBef>
              <a:spcAft>
                <a:spcPts val="0"/>
              </a:spcAft>
              <a:buNone/>
              <a:defRPr>
                <a:latin typeface="Livvic"/>
                <a:ea typeface="Livvic"/>
                <a:cs typeface="Livvic"/>
                <a:sym typeface="Livvic"/>
              </a:defRPr>
            </a:lvl2pPr>
            <a:lvl3pPr lvl="2" algn="ctr" rtl="0">
              <a:lnSpc>
                <a:spcPct val="100000"/>
              </a:lnSpc>
              <a:spcBef>
                <a:spcPts val="0"/>
              </a:spcBef>
              <a:spcAft>
                <a:spcPts val="0"/>
              </a:spcAft>
              <a:buNone/>
              <a:defRPr>
                <a:latin typeface="Livvic"/>
                <a:ea typeface="Livvic"/>
                <a:cs typeface="Livvic"/>
                <a:sym typeface="Livvic"/>
              </a:defRPr>
            </a:lvl3pPr>
            <a:lvl4pPr lvl="3" algn="ctr" rtl="0">
              <a:lnSpc>
                <a:spcPct val="100000"/>
              </a:lnSpc>
              <a:spcBef>
                <a:spcPts val="0"/>
              </a:spcBef>
              <a:spcAft>
                <a:spcPts val="0"/>
              </a:spcAft>
              <a:buNone/>
              <a:defRPr>
                <a:latin typeface="Livvic"/>
                <a:ea typeface="Livvic"/>
                <a:cs typeface="Livvic"/>
                <a:sym typeface="Livvic"/>
              </a:defRPr>
            </a:lvl4pPr>
            <a:lvl5pPr lvl="4" algn="ctr" rtl="0">
              <a:lnSpc>
                <a:spcPct val="100000"/>
              </a:lnSpc>
              <a:spcBef>
                <a:spcPts val="0"/>
              </a:spcBef>
              <a:spcAft>
                <a:spcPts val="0"/>
              </a:spcAft>
              <a:buNone/>
              <a:defRPr>
                <a:latin typeface="Livvic"/>
                <a:ea typeface="Livvic"/>
                <a:cs typeface="Livvic"/>
                <a:sym typeface="Livvic"/>
              </a:defRPr>
            </a:lvl5pPr>
            <a:lvl6pPr lvl="5" algn="ctr" rtl="0">
              <a:lnSpc>
                <a:spcPct val="100000"/>
              </a:lnSpc>
              <a:spcBef>
                <a:spcPts val="0"/>
              </a:spcBef>
              <a:spcAft>
                <a:spcPts val="0"/>
              </a:spcAft>
              <a:buNone/>
              <a:defRPr>
                <a:latin typeface="Livvic"/>
                <a:ea typeface="Livvic"/>
                <a:cs typeface="Livvic"/>
                <a:sym typeface="Livvic"/>
              </a:defRPr>
            </a:lvl6pPr>
            <a:lvl7pPr lvl="6" algn="ctr" rtl="0">
              <a:lnSpc>
                <a:spcPct val="100000"/>
              </a:lnSpc>
              <a:spcBef>
                <a:spcPts val="0"/>
              </a:spcBef>
              <a:spcAft>
                <a:spcPts val="0"/>
              </a:spcAft>
              <a:buNone/>
              <a:defRPr>
                <a:latin typeface="Livvic"/>
                <a:ea typeface="Livvic"/>
                <a:cs typeface="Livvic"/>
                <a:sym typeface="Livvic"/>
              </a:defRPr>
            </a:lvl7pPr>
            <a:lvl8pPr lvl="7" algn="ctr" rtl="0">
              <a:lnSpc>
                <a:spcPct val="100000"/>
              </a:lnSpc>
              <a:spcBef>
                <a:spcPts val="0"/>
              </a:spcBef>
              <a:spcAft>
                <a:spcPts val="0"/>
              </a:spcAft>
              <a:buNone/>
              <a:defRPr>
                <a:latin typeface="Livvic"/>
                <a:ea typeface="Livvic"/>
                <a:cs typeface="Livvic"/>
                <a:sym typeface="Livvic"/>
              </a:defRPr>
            </a:lvl8pPr>
            <a:lvl9pPr lvl="8" algn="ctr" rtl="0">
              <a:lnSpc>
                <a:spcPct val="100000"/>
              </a:lnSpc>
              <a:spcBef>
                <a:spcPts val="0"/>
              </a:spcBef>
              <a:spcAft>
                <a:spcPts val="0"/>
              </a:spcAft>
              <a:buNone/>
              <a:defRPr>
                <a:latin typeface="Livvic"/>
                <a:ea typeface="Livvic"/>
                <a:cs typeface="Livvic"/>
                <a:sym typeface="Livvic"/>
              </a:defRPr>
            </a:lvl9pPr>
          </a:lstStyle>
          <a:p>
            <a:r>
              <a:rPr lang="en-US" smtClean="0"/>
              <a:t>Click to edit Master subtitle style</a:t>
            </a:r>
            <a:endParaRPr/>
          </a:p>
        </p:txBody>
      </p:sp>
      <p:sp>
        <p:nvSpPr>
          <p:cNvPr id="15" name="Google Shape;15;p4"/>
          <p:cNvSpPr txBox="1">
            <a:spLocks noGrp="1"/>
          </p:cNvSpPr>
          <p:nvPr>
            <p:ph type="title"/>
          </p:nvPr>
        </p:nvSpPr>
        <p:spPr>
          <a:xfrm>
            <a:off x="1101028" y="1942175"/>
            <a:ext cx="3037200" cy="704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000" b="0"/>
            </a:lvl1pPr>
            <a:lvl2pPr lvl="1" algn="ctr" rtl="0">
              <a:spcBef>
                <a:spcPts val="0"/>
              </a:spcBef>
              <a:spcAft>
                <a:spcPts val="0"/>
              </a:spcAft>
              <a:buNone/>
              <a:defRPr sz="3000" b="0">
                <a:latin typeface="Roboto Slab Light"/>
                <a:ea typeface="Roboto Slab Light"/>
                <a:cs typeface="Roboto Slab Light"/>
                <a:sym typeface="Roboto Slab Light"/>
              </a:defRPr>
            </a:lvl2pPr>
            <a:lvl3pPr lvl="2" algn="ctr" rtl="0">
              <a:spcBef>
                <a:spcPts val="0"/>
              </a:spcBef>
              <a:spcAft>
                <a:spcPts val="0"/>
              </a:spcAft>
              <a:buNone/>
              <a:defRPr sz="3000" b="0">
                <a:latin typeface="Roboto Slab Light"/>
                <a:ea typeface="Roboto Slab Light"/>
                <a:cs typeface="Roboto Slab Light"/>
                <a:sym typeface="Roboto Slab Light"/>
              </a:defRPr>
            </a:lvl3pPr>
            <a:lvl4pPr lvl="3" algn="ctr" rtl="0">
              <a:spcBef>
                <a:spcPts val="0"/>
              </a:spcBef>
              <a:spcAft>
                <a:spcPts val="0"/>
              </a:spcAft>
              <a:buNone/>
              <a:defRPr sz="3000" b="0">
                <a:latin typeface="Roboto Slab Light"/>
                <a:ea typeface="Roboto Slab Light"/>
                <a:cs typeface="Roboto Slab Light"/>
                <a:sym typeface="Roboto Slab Light"/>
              </a:defRPr>
            </a:lvl4pPr>
            <a:lvl5pPr lvl="4" algn="ctr" rtl="0">
              <a:spcBef>
                <a:spcPts val="0"/>
              </a:spcBef>
              <a:spcAft>
                <a:spcPts val="0"/>
              </a:spcAft>
              <a:buNone/>
              <a:defRPr sz="3000" b="0">
                <a:latin typeface="Roboto Slab Light"/>
                <a:ea typeface="Roboto Slab Light"/>
                <a:cs typeface="Roboto Slab Light"/>
                <a:sym typeface="Roboto Slab Light"/>
              </a:defRPr>
            </a:lvl5pPr>
            <a:lvl6pPr lvl="5" algn="ctr" rtl="0">
              <a:spcBef>
                <a:spcPts val="0"/>
              </a:spcBef>
              <a:spcAft>
                <a:spcPts val="0"/>
              </a:spcAft>
              <a:buNone/>
              <a:defRPr sz="3000" b="0">
                <a:latin typeface="Roboto Slab Light"/>
                <a:ea typeface="Roboto Slab Light"/>
                <a:cs typeface="Roboto Slab Light"/>
                <a:sym typeface="Roboto Slab Light"/>
              </a:defRPr>
            </a:lvl6pPr>
            <a:lvl7pPr lvl="6" algn="ctr" rtl="0">
              <a:spcBef>
                <a:spcPts val="0"/>
              </a:spcBef>
              <a:spcAft>
                <a:spcPts val="0"/>
              </a:spcAft>
              <a:buNone/>
              <a:defRPr sz="3000" b="0">
                <a:latin typeface="Roboto Slab Light"/>
                <a:ea typeface="Roboto Slab Light"/>
                <a:cs typeface="Roboto Slab Light"/>
                <a:sym typeface="Roboto Slab Light"/>
              </a:defRPr>
            </a:lvl7pPr>
            <a:lvl8pPr lvl="7" algn="ctr" rtl="0">
              <a:spcBef>
                <a:spcPts val="0"/>
              </a:spcBef>
              <a:spcAft>
                <a:spcPts val="0"/>
              </a:spcAft>
              <a:buNone/>
              <a:defRPr sz="3000" b="0">
                <a:latin typeface="Roboto Slab Light"/>
                <a:ea typeface="Roboto Slab Light"/>
                <a:cs typeface="Roboto Slab Light"/>
                <a:sym typeface="Roboto Slab Light"/>
              </a:defRPr>
            </a:lvl8pPr>
            <a:lvl9pPr lvl="8" algn="ctr" rtl="0">
              <a:spcBef>
                <a:spcPts val="0"/>
              </a:spcBef>
              <a:spcAft>
                <a:spcPts val="0"/>
              </a:spcAft>
              <a:buNone/>
              <a:defRPr sz="3000" b="0">
                <a:latin typeface="Roboto Slab Light"/>
                <a:ea typeface="Roboto Slab Light"/>
                <a:cs typeface="Roboto Slab Light"/>
                <a:sym typeface="Roboto Slab Light"/>
              </a:defRPr>
            </a:lvl9pPr>
          </a:lstStyle>
          <a:p>
            <a:r>
              <a:rPr lang="en-US" smtClean="0"/>
              <a:t>Click to edit Master title style</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a:off x="3023375" y="2234236"/>
            <a:ext cx="3097200" cy="132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r>
              <a:rPr lang="en-US" smtClean="0"/>
              <a:t>Click to edit Master subtitle style</a:t>
            </a:r>
            <a:endParaRPr/>
          </a:p>
        </p:txBody>
      </p:sp>
      <p:sp>
        <p:nvSpPr>
          <p:cNvPr id="18" name="Google Shape;18;p5"/>
          <p:cNvSpPr txBox="1">
            <a:spLocks noGrp="1"/>
          </p:cNvSpPr>
          <p:nvPr>
            <p:ph type="ctrTitle"/>
          </p:nvPr>
        </p:nvSpPr>
        <p:spPr>
          <a:xfrm>
            <a:off x="1935550" y="479267"/>
            <a:ext cx="5273100" cy="12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smtClean="0"/>
              <a:t>Click to edit Master title style</a:t>
            </a:r>
            <a:endParaRPr/>
          </a:p>
        </p:txBody>
      </p:sp>
      <p:sp>
        <p:nvSpPr>
          <p:cNvPr id="19" name="Google Shape;19;p5"/>
          <p:cNvSpPr txBox="1">
            <a:spLocks noGrp="1"/>
          </p:cNvSpPr>
          <p:nvPr>
            <p:ph type="subTitle" idx="2"/>
          </p:nvPr>
        </p:nvSpPr>
        <p:spPr>
          <a:xfrm>
            <a:off x="3591150" y="1965956"/>
            <a:ext cx="1961700" cy="50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r>
              <a:rPr lang="en-US" smtClean="0"/>
              <a:t>Click to edit Master subtitle style</a:t>
            </a:r>
            <a:endParaRPr/>
          </a:p>
        </p:txBody>
      </p:sp>
      <p:sp>
        <p:nvSpPr>
          <p:cNvPr id="20" name="Google Shape;20;p5"/>
          <p:cNvSpPr txBox="1">
            <a:spLocks noGrp="1"/>
          </p:cNvSpPr>
          <p:nvPr>
            <p:ph type="subTitle" idx="3"/>
          </p:nvPr>
        </p:nvSpPr>
        <p:spPr>
          <a:xfrm>
            <a:off x="3591150" y="4195889"/>
            <a:ext cx="1961700" cy="50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r>
              <a:rPr lang="en-US" smtClean="0"/>
              <a:t>Click to edit Master subtitle style</a:t>
            </a:r>
            <a:endParaRPr/>
          </a:p>
        </p:txBody>
      </p:sp>
      <p:sp>
        <p:nvSpPr>
          <p:cNvPr id="21" name="Google Shape;21;p5"/>
          <p:cNvSpPr txBox="1">
            <a:spLocks noGrp="1"/>
          </p:cNvSpPr>
          <p:nvPr>
            <p:ph type="subTitle" idx="4"/>
          </p:nvPr>
        </p:nvSpPr>
        <p:spPr>
          <a:xfrm>
            <a:off x="3084450" y="4464169"/>
            <a:ext cx="2975100" cy="132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r>
              <a:rPr lang="en-US" smtClean="0"/>
              <a:t>Click to edit Master subtitle style</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2439675" y="482985"/>
            <a:ext cx="42648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rPr lang="en-US" smtClean="0"/>
              <a:t>Click to edit Master title style</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4"/>
        <p:cNvGrpSpPr/>
        <p:nvPr/>
      </p:nvGrpSpPr>
      <p:grpSpPr>
        <a:xfrm>
          <a:off x="0" y="0"/>
          <a:ext cx="0" cy="0"/>
          <a:chOff x="0" y="0"/>
          <a:chExt cx="0" cy="0"/>
        </a:xfrm>
      </p:grpSpPr>
      <p:sp>
        <p:nvSpPr>
          <p:cNvPr id="25" name="Google Shape;25;p7"/>
          <p:cNvSpPr txBox="1">
            <a:spLocks noGrp="1"/>
          </p:cNvSpPr>
          <p:nvPr>
            <p:ph type="ctrTitle"/>
          </p:nvPr>
        </p:nvSpPr>
        <p:spPr>
          <a:xfrm>
            <a:off x="5826034" y="1861067"/>
            <a:ext cx="2711700" cy="1330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b="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r>
              <a:rPr lang="en-US" smtClean="0"/>
              <a:t>Click to edit Master title style</a:t>
            </a:r>
            <a:endParaRPr/>
          </a:p>
        </p:txBody>
      </p:sp>
      <p:sp>
        <p:nvSpPr>
          <p:cNvPr id="26" name="Google Shape;26;p7"/>
          <p:cNvSpPr txBox="1">
            <a:spLocks noGrp="1"/>
          </p:cNvSpPr>
          <p:nvPr>
            <p:ph type="subTitle" idx="1"/>
          </p:nvPr>
        </p:nvSpPr>
        <p:spPr>
          <a:xfrm>
            <a:off x="5375734" y="3283901"/>
            <a:ext cx="3162000" cy="268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chemeClr val="accent3"/>
                </a:solidFill>
              </a:defRPr>
            </a:lvl1pPr>
            <a:lvl2pPr lvl="1" algn="r" rtl="0">
              <a:lnSpc>
                <a:spcPct val="100000"/>
              </a:lnSpc>
              <a:spcBef>
                <a:spcPts val="1600"/>
              </a:spcBef>
              <a:spcAft>
                <a:spcPts val="0"/>
              </a:spcAft>
              <a:buNone/>
              <a:defRPr sz="1600">
                <a:solidFill>
                  <a:schemeClr val="accent3"/>
                </a:solidFill>
              </a:defRPr>
            </a:lvl2pPr>
            <a:lvl3pPr lvl="2" algn="r" rtl="0">
              <a:lnSpc>
                <a:spcPct val="100000"/>
              </a:lnSpc>
              <a:spcBef>
                <a:spcPts val="1600"/>
              </a:spcBef>
              <a:spcAft>
                <a:spcPts val="0"/>
              </a:spcAft>
              <a:buNone/>
              <a:defRPr sz="1600">
                <a:solidFill>
                  <a:schemeClr val="accent3"/>
                </a:solidFill>
              </a:defRPr>
            </a:lvl3pPr>
            <a:lvl4pPr lvl="3" algn="r" rtl="0">
              <a:lnSpc>
                <a:spcPct val="100000"/>
              </a:lnSpc>
              <a:spcBef>
                <a:spcPts val="1600"/>
              </a:spcBef>
              <a:spcAft>
                <a:spcPts val="0"/>
              </a:spcAft>
              <a:buNone/>
              <a:defRPr sz="1600">
                <a:solidFill>
                  <a:schemeClr val="accent3"/>
                </a:solidFill>
              </a:defRPr>
            </a:lvl4pPr>
            <a:lvl5pPr lvl="4" algn="r" rtl="0">
              <a:lnSpc>
                <a:spcPct val="100000"/>
              </a:lnSpc>
              <a:spcBef>
                <a:spcPts val="1600"/>
              </a:spcBef>
              <a:spcAft>
                <a:spcPts val="0"/>
              </a:spcAft>
              <a:buNone/>
              <a:defRPr sz="1600">
                <a:solidFill>
                  <a:schemeClr val="accent3"/>
                </a:solidFill>
              </a:defRPr>
            </a:lvl5pPr>
            <a:lvl6pPr lvl="5" algn="r" rtl="0">
              <a:lnSpc>
                <a:spcPct val="100000"/>
              </a:lnSpc>
              <a:spcBef>
                <a:spcPts val="1600"/>
              </a:spcBef>
              <a:spcAft>
                <a:spcPts val="0"/>
              </a:spcAft>
              <a:buNone/>
              <a:defRPr sz="1600">
                <a:solidFill>
                  <a:schemeClr val="accent3"/>
                </a:solidFill>
              </a:defRPr>
            </a:lvl6pPr>
            <a:lvl7pPr lvl="6" algn="r" rtl="0">
              <a:lnSpc>
                <a:spcPct val="100000"/>
              </a:lnSpc>
              <a:spcBef>
                <a:spcPts val="1600"/>
              </a:spcBef>
              <a:spcAft>
                <a:spcPts val="0"/>
              </a:spcAft>
              <a:buNone/>
              <a:defRPr sz="1600">
                <a:solidFill>
                  <a:schemeClr val="accent3"/>
                </a:solidFill>
              </a:defRPr>
            </a:lvl7pPr>
            <a:lvl8pPr lvl="7" algn="r" rtl="0">
              <a:lnSpc>
                <a:spcPct val="100000"/>
              </a:lnSpc>
              <a:spcBef>
                <a:spcPts val="1600"/>
              </a:spcBef>
              <a:spcAft>
                <a:spcPts val="0"/>
              </a:spcAft>
              <a:buNone/>
              <a:defRPr sz="1600">
                <a:solidFill>
                  <a:schemeClr val="accent3"/>
                </a:solidFill>
              </a:defRPr>
            </a:lvl8pPr>
            <a:lvl9pPr lvl="8" algn="r" rtl="0">
              <a:lnSpc>
                <a:spcPct val="100000"/>
              </a:lnSpc>
              <a:spcBef>
                <a:spcPts val="1600"/>
              </a:spcBef>
              <a:spcAft>
                <a:spcPts val="1600"/>
              </a:spcAft>
              <a:buNone/>
              <a:defRPr sz="1600">
                <a:solidFill>
                  <a:schemeClr val="accent3"/>
                </a:solidFill>
              </a:defRPr>
            </a:lvl9pPr>
          </a:lstStyle>
          <a:p>
            <a:r>
              <a:rPr lang="en-US" smtClean="0"/>
              <a:t>Click to edit Master subtitle style</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606124" y="935524"/>
            <a:ext cx="3955500" cy="12900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4800"/>
              <a:buNone/>
              <a:defRPr sz="2600" b="0"/>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a:r>
              <a:rPr lang="en-US" smtClean="0"/>
              <a:t>Click to edit Master title style</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US" smtClean="0"/>
              <a:t>Click to edit Master title style</a:t>
            </a:r>
            <a:endParaRPr/>
          </a:p>
        </p:txBody>
      </p:sp>
      <p:sp>
        <p:nvSpPr>
          <p:cNvPr id="31" name="Google Shape;31;p9"/>
          <p:cNvSpPr txBox="1">
            <a:spLocks noGrp="1"/>
          </p:cNvSpPr>
          <p:nvPr>
            <p:ph type="subTitle" idx="1"/>
          </p:nvPr>
        </p:nvSpPr>
        <p:spPr>
          <a:xfrm>
            <a:off x="265500" y="3737433"/>
            <a:ext cx="40452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smtClean="0"/>
              <a:t>Click to edit Master subtitle style</a:t>
            </a:r>
            <a:endParaRPr/>
          </a:p>
        </p:txBody>
      </p:sp>
      <p:sp>
        <p:nvSpPr>
          <p:cNvPr id="32" name="Google Shape;32;p9"/>
          <p:cNvSpPr txBox="1">
            <a:spLocks noGrp="1"/>
          </p:cNvSpPr>
          <p:nvPr>
            <p:ph type="body" idx="2"/>
          </p:nvPr>
        </p:nvSpPr>
        <p:spPr>
          <a:xfrm>
            <a:off x="4939500" y="965433"/>
            <a:ext cx="3837000" cy="49268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smtClean="0"/>
              <a:t>Click to edit Master text styles</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3"/>
        <p:cNvGrpSpPr/>
        <p:nvPr/>
      </p:nvGrpSpPr>
      <p:grpSpPr>
        <a:xfrm>
          <a:off x="0" y="0"/>
          <a:ext cx="0" cy="0"/>
          <a:chOff x="0" y="0"/>
          <a:chExt cx="0" cy="0"/>
        </a:xfrm>
      </p:grpSpPr>
      <p:sp>
        <p:nvSpPr>
          <p:cNvPr id="34" name="Google Shape;34;p10"/>
          <p:cNvSpPr txBox="1">
            <a:spLocks noGrp="1"/>
          </p:cNvSpPr>
          <p:nvPr>
            <p:ph type="ctrTitle"/>
          </p:nvPr>
        </p:nvSpPr>
        <p:spPr>
          <a:xfrm>
            <a:off x="3134250" y="5171184"/>
            <a:ext cx="2875500" cy="770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Font typeface="Livvic"/>
              <a:buNone/>
              <a:defRPr sz="1800">
                <a:latin typeface="Livvic"/>
                <a:ea typeface="Livvic"/>
                <a:cs typeface="Livvic"/>
                <a:sym typeface="Livvic"/>
              </a:defRPr>
            </a:lvl1pPr>
            <a:lvl2pPr lvl="1"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2pPr>
            <a:lvl3pPr lvl="2"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3pPr>
            <a:lvl4pPr lvl="3"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4pPr>
            <a:lvl5pPr lvl="4"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5pPr>
            <a:lvl6pPr lvl="5"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6pPr>
            <a:lvl7pPr lvl="6"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7pPr>
            <a:lvl8pPr lvl="7"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8pPr>
            <a:lvl9pPr lvl="8"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9pPr>
          </a:lstStyle>
          <a:p>
            <a:r>
              <a:rPr lang="en-US" smtClean="0"/>
              <a:t>Click to edit Master title style</a:t>
            </a:r>
            <a:endParaRPr/>
          </a:p>
        </p:txBody>
      </p:sp>
      <p:sp>
        <p:nvSpPr>
          <p:cNvPr id="35" name="Google Shape;35;p10"/>
          <p:cNvSpPr txBox="1">
            <a:spLocks noGrp="1"/>
          </p:cNvSpPr>
          <p:nvPr>
            <p:ph type="subTitle" idx="1"/>
          </p:nvPr>
        </p:nvSpPr>
        <p:spPr>
          <a:xfrm>
            <a:off x="1754500" y="934533"/>
            <a:ext cx="5634900" cy="260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3000">
                <a:latin typeface="Redressed"/>
                <a:ea typeface="Redressed"/>
                <a:cs typeface="Redressed"/>
                <a:sym typeface="Redressed"/>
              </a:defRPr>
            </a:lvl1pPr>
            <a:lvl2pPr lvl="1" algn="ctr" rtl="0">
              <a:lnSpc>
                <a:spcPct val="100000"/>
              </a:lnSpc>
              <a:spcBef>
                <a:spcPts val="0"/>
              </a:spcBef>
              <a:spcAft>
                <a:spcPts val="0"/>
              </a:spcAft>
              <a:buNone/>
              <a:defRPr sz="3000">
                <a:latin typeface="Redressed"/>
                <a:ea typeface="Redressed"/>
                <a:cs typeface="Redressed"/>
                <a:sym typeface="Redressed"/>
              </a:defRPr>
            </a:lvl2pPr>
            <a:lvl3pPr lvl="2" algn="ctr" rtl="0">
              <a:lnSpc>
                <a:spcPct val="100000"/>
              </a:lnSpc>
              <a:spcBef>
                <a:spcPts val="0"/>
              </a:spcBef>
              <a:spcAft>
                <a:spcPts val="0"/>
              </a:spcAft>
              <a:buNone/>
              <a:defRPr sz="3000">
                <a:latin typeface="Redressed"/>
                <a:ea typeface="Redressed"/>
                <a:cs typeface="Redressed"/>
                <a:sym typeface="Redressed"/>
              </a:defRPr>
            </a:lvl3pPr>
            <a:lvl4pPr lvl="3" algn="ctr" rtl="0">
              <a:lnSpc>
                <a:spcPct val="100000"/>
              </a:lnSpc>
              <a:spcBef>
                <a:spcPts val="0"/>
              </a:spcBef>
              <a:spcAft>
                <a:spcPts val="0"/>
              </a:spcAft>
              <a:buNone/>
              <a:defRPr sz="3000">
                <a:latin typeface="Redressed"/>
                <a:ea typeface="Redressed"/>
                <a:cs typeface="Redressed"/>
                <a:sym typeface="Redressed"/>
              </a:defRPr>
            </a:lvl4pPr>
            <a:lvl5pPr lvl="4" algn="ctr" rtl="0">
              <a:lnSpc>
                <a:spcPct val="100000"/>
              </a:lnSpc>
              <a:spcBef>
                <a:spcPts val="0"/>
              </a:spcBef>
              <a:spcAft>
                <a:spcPts val="0"/>
              </a:spcAft>
              <a:buNone/>
              <a:defRPr sz="3000">
                <a:latin typeface="Redressed"/>
                <a:ea typeface="Redressed"/>
                <a:cs typeface="Redressed"/>
                <a:sym typeface="Redressed"/>
              </a:defRPr>
            </a:lvl5pPr>
            <a:lvl6pPr lvl="5" algn="ctr" rtl="0">
              <a:lnSpc>
                <a:spcPct val="100000"/>
              </a:lnSpc>
              <a:spcBef>
                <a:spcPts val="0"/>
              </a:spcBef>
              <a:spcAft>
                <a:spcPts val="0"/>
              </a:spcAft>
              <a:buNone/>
              <a:defRPr sz="3000">
                <a:latin typeface="Redressed"/>
                <a:ea typeface="Redressed"/>
                <a:cs typeface="Redressed"/>
                <a:sym typeface="Redressed"/>
              </a:defRPr>
            </a:lvl6pPr>
            <a:lvl7pPr lvl="6" algn="ctr" rtl="0">
              <a:lnSpc>
                <a:spcPct val="100000"/>
              </a:lnSpc>
              <a:spcBef>
                <a:spcPts val="0"/>
              </a:spcBef>
              <a:spcAft>
                <a:spcPts val="0"/>
              </a:spcAft>
              <a:buNone/>
              <a:defRPr sz="3000">
                <a:latin typeface="Redressed"/>
                <a:ea typeface="Redressed"/>
                <a:cs typeface="Redressed"/>
                <a:sym typeface="Redressed"/>
              </a:defRPr>
            </a:lvl7pPr>
            <a:lvl8pPr lvl="7" algn="ctr" rtl="0">
              <a:lnSpc>
                <a:spcPct val="100000"/>
              </a:lnSpc>
              <a:spcBef>
                <a:spcPts val="0"/>
              </a:spcBef>
              <a:spcAft>
                <a:spcPts val="0"/>
              </a:spcAft>
              <a:buNone/>
              <a:defRPr sz="3000">
                <a:latin typeface="Redressed"/>
                <a:ea typeface="Redressed"/>
                <a:cs typeface="Redressed"/>
                <a:sym typeface="Redressed"/>
              </a:defRPr>
            </a:lvl8pPr>
            <a:lvl9pPr lvl="8" algn="ctr" rtl="0">
              <a:lnSpc>
                <a:spcPct val="100000"/>
              </a:lnSpc>
              <a:spcBef>
                <a:spcPts val="0"/>
              </a:spcBef>
              <a:spcAft>
                <a:spcPts val="0"/>
              </a:spcAft>
              <a:buNone/>
              <a:defRPr sz="3000">
                <a:latin typeface="Redressed"/>
                <a:ea typeface="Redressed"/>
                <a:cs typeface="Redressed"/>
                <a:sym typeface="Redressed"/>
              </a:defRPr>
            </a:lvl9pPr>
          </a:lstStyle>
          <a:p>
            <a:r>
              <a:rPr lang="en-US" smtClean="0"/>
              <a:t>Click to edit Master subtitle style</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5846825" y="2654872"/>
            <a:ext cx="1796100" cy="797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38" name="Google Shape;38;p11"/>
          <p:cNvSpPr txBox="1">
            <a:spLocks noGrp="1"/>
          </p:cNvSpPr>
          <p:nvPr>
            <p:ph type="subTitle" idx="1"/>
          </p:nvPr>
        </p:nvSpPr>
        <p:spPr>
          <a:xfrm>
            <a:off x="5846825" y="3403611"/>
            <a:ext cx="2466600" cy="83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r>
              <a:rPr lang="en-US" smtClean="0"/>
              <a:t>Click to edit Master subtitle style</a:t>
            </a:r>
            <a:endParaRPr/>
          </a:p>
        </p:txBody>
      </p:sp>
      <p:sp>
        <p:nvSpPr>
          <p:cNvPr id="39" name="Google Shape;39;p11"/>
          <p:cNvSpPr txBox="1">
            <a:spLocks noGrp="1"/>
          </p:cNvSpPr>
          <p:nvPr>
            <p:ph type="subTitle" idx="2"/>
          </p:nvPr>
        </p:nvSpPr>
        <p:spPr>
          <a:xfrm>
            <a:off x="5846825" y="1687337"/>
            <a:ext cx="1972500" cy="7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r>
              <a:rPr lang="en-US" smtClean="0"/>
              <a:t>Click to edit Master subtitle style</a:t>
            </a:r>
            <a:endParaRPr/>
          </a:p>
        </p:txBody>
      </p:sp>
      <p:sp>
        <p:nvSpPr>
          <p:cNvPr id="40" name="Google Shape;40;p11"/>
          <p:cNvSpPr txBox="1">
            <a:spLocks noGrp="1"/>
          </p:cNvSpPr>
          <p:nvPr>
            <p:ph type="title" idx="3" hasCustomPrompt="1"/>
          </p:nvPr>
        </p:nvSpPr>
        <p:spPr>
          <a:xfrm>
            <a:off x="5846825" y="894900"/>
            <a:ext cx="1796100" cy="834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41" name="Google Shape;41;p11"/>
          <p:cNvSpPr txBox="1">
            <a:spLocks noGrp="1"/>
          </p:cNvSpPr>
          <p:nvPr>
            <p:ph type="title" idx="4" hasCustomPrompt="1"/>
          </p:nvPr>
        </p:nvSpPr>
        <p:spPr>
          <a:xfrm>
            <a:off x="5846825" y="4334196"/>
            <a:ext cx="1796100" cy="797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42" name="Google Shape;42;p11"/>
          <p:cNvSpPr txBox="1">
            <a:spLocks noGrp="1"/>
          </p:cNvSpPr>
          <p:nvPr>
            <p:ph type="subTitle" idx="5"/>
          </p:nvPr>
        </p:nvSpPr>
        <p:spPr>
          <a:xfrm>
            <a:off x="5846825" y="5101760"/>
            <a:ext cx="2466600" cy="7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r>
              <a:rPr lang="en-US" smtClean="0"/>
              <a:t>Click to edit Master subtitle style</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3"/>
        <p:cNvGrpSpPr/>
        <p:nvPr/>
      </p:nvGrpSpPr>
      <p:grpSpPr>
        <a:xfrm>
          <a:off x="0" y="0"/>
          <a:ext cx="0" cy="0"/>
          <a:chOff x="0" y="0"/>
          <a:chExt cx="0" cy="0"/>
        </a:xfrm>
      </p:grpSpPr>
      <p:sp>
        <p:nvSpPr>
          <p:cNvPr id="44" name="Google Shape;44;p12"/>
          <p:cNvSpPr txBox="1">
            <a:spLocks noGrp="1"/>
          </p:cNvSpPr>
          <p:nvPr>
            <p:ph type="ctrTitle"/>
          </p:nvPr>
        </p:nvSpPr>
        <p:spPr>
          <a:xfrm>
            <a:off x="2040779" y="3561117"/>
            <a:ext cx="24660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smtClean="0"/>
              <a:t>Click to edit Master title style</a:t>
            </a:r>
            <a:endParaRPr/>
          </a:p>
        </p:txBody>
      </p:sp>
      <p:sp>
        <p:nvSpPr>
          <p:cNvPr id="45" name="Google Shape;45;p12"/>
          <p:cNvSpPr txBox="1">
            <a:spLocks noGrp="1"/>
          </p:cNvSpPr>
          <p:nvPr>
            <p:ph type="title" idx="2" hasCustomPrompt="1"/>
          </p:nvPr>
        </p:nvSpPr>
        <p:spPr>
          <a:xfrm>
            <a:off x="833369" y="3244117"/>
            <a:ext cx="1123200" cy="120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3"/>
          </p:nvPr>
        </p:nvSpPr>
        <p:spPr>
          <a:xfrm>
            <a:off x="2038900" y="4633676"/>
            <a:ext cx="2722200" cy="1201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smtClean="0"/>
              <a:t>Click to edit Master title style</a:t>
            </a:r>
            <a:endParaRPr/>
          </a:p>
        </p:txBody>
      </p:sp>
      <p:sp>
        <p:nvSpPr>
          <p:cNvPr id="47" name="Google Shape;47;p12"/>
          <p:cNvSpPr txBox="1">
            <a:spLocks noGrp="1"/>
          </p:cNvSpPr>
          <p:nvPr>
            <p:ph type="title" idx="4" hasCustomPrompt="1"/>
          </p:nvPr>
        </p:nvSpPr>
        <p:spPr>
          <a:xfrm>
            <a:off x="860394" y="4633676"/>
            <a:ext cx="1123200" cy="120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2"/>
          <p:cNvSpPr txBox="1">
            <a:spLocks noGrp="1"/>
          </p:cNvSpPr>
          <p:nvPr>
            <p:ph type="ctrTitle" idx="5"/>
          </p:nvPr>
        </p:nvSpPr>
        <p:spPr>
          <a:xfrm>
            <a:off x="5953764" y="3569439"/>
            <a:ext cx="28641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smtClean="0"/>
              <a:t>Click to edit Master title style</a:t>
            </a:r>
            <a:endParaRPr/>
          </a:p>
        </p:txBody>
      </p:sp>
      <p:sp>
        <p:nvSpPr>
          <p:cNvPr id="49" name="Google Shape;49;p12"/>
          <p:cNvSpPr txBox="1">
            <a:spLocks noGrp="1"/>
          </p:cNvSpPr>
          <p:nvPr>
            <p:ph type="title" idx="6" hasCustomPrompt="1"/>
          </p:nvPr>
        </p:nvSpPr>
        <p:spPr>
          <a:xfrm>
            <a:off x="4734144" y="3252439"/>
            <a:ext cx="1123200" cy="120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2"/>
          <p:cNvSpPr txBox="1">
            <a:spLocks noGrp="1"/>
          </p:cNvSpPr>
          <p:nvPr>
            <p:ph type="ctrTitle" idx="7"/>
          </p:nvPr>
        </p:nvSpPr>
        <p:spPr>
          <a:xfrm>
            <a:off x="5953234" y="4647880"/>
            <a:ext cx="2466000" cy="1201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smtClean="0"/>
              <a:t>Click to edit Master title style</a:t>
            </a:r>
            <a:endParaRPr/>
          </a:p>
        </p:txBody>
      </p:sp>
      <p:sp>
        <p:nvSpPr>
          <p:cNvPr id="51" name="Google Shape;51;p12"/>
          <p:cNvSpPr txBox="1">
            <a:spLocks noGrp="1"/>
          </p:cNvSpPr>
          <p:nvPr>
            <p:ph type="title" idx="8" hasCustomPrompt="1"/>
          </p:nvPr>
        </p:nvSpPr>
        <p:spPr>
          <a:xfrm>
            <a:off x="4752253" y="4592075"/>
            <a:ext cx="1123200" cy="120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060450" cy="2645701"/>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7083550" y="4212300"/>
            <a:ext cx="2060450" cy="2645701"/>
          </a:xfrm>
          <a:prstGeom prst="rect">
            <a:avLst/>
          </a:prstGeom>
          <a:noFill/>
          <a:ln>
            <a:noFill/>
          </a:ln>
        </p:spPr>
      </p:pic>
      <p:sp>
        <p:nvSpPr>
          <p:cNvPr id="37" name="Google Shape;37;p6"/>
          <p:cNvSpPr txBox="1">
            <a:spLocks noGrp="1"/>
          </p:cNvSpPr>
          <p:nvPr>
            <p:ph type="title"/>
          </p:nvPr>
        </p:nvSpPr>
        <p:spPr>
          <a:xfrm>
            <a:off x="714125" y="729100"/>
            <a:ext cx="7716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38" name="Google Shape;38;p6"/>
          <p:cNvSpPr/>
          <p:nvPr/>
        </p:nvSpPr>
        <p:spPr>
          <a:xfrm flipH="1">
            <a:off x="226988" y="275920"/>
            <a:ext cx="8690031"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long list">
  <p:cSld name="Title and long list">
    <p:spTree>
      <p:nvGrpSpPr>
        <p:cNvPr id="1" name="Shape 52"/>
        <p:cNvGrpSpPr/>
        <p:nvPr/>
      </p:nvGrpSpPr>
      <p:grpSpPr>
        <a:xfrm>
          <a:off x="0" y="0"/>
          <a:ext cx="0" cy="0"/>
          <a:chOff x="0" y="0"/>
          <a:chExt cx="0" cy="0"/>
        </a:xfrm>
      </p:grpSpPr>
      <p:sp>
        <p:nvSpPr>
          <p:cNvPr id="53" name="Google Shape;53;p13"/>
          <p:cNvSpPr txBox="1">
            <a:spLocks noGrp="1"/>
          </p:cNvSpPr>
          <p:nvPr>
            <p:ph type="body" idx="1"/>
          </p:nvPr>
        </p:nvSpPr>
        <p:spPr>
          <a:xfrm>
            <a:off x="613325" y="1458735"/>
            <a:ext cx="7731000" cy="48616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rgbClr val="908269"/>
              </a:buClr>
              <a:buSzPts val="1100"/>
              <a:buFont typeface="Livvic Medium"/>
              <a:buAutoNum type="arabicPeriod"/>
              <a:defRPr sz="1200"/>
            </a:lvl1pPr>
            <a:lvl2pPr marL="914400" lvl="1" indent="-298450" rtl="0">
              <a:spcBef>
                <a:spcPts val="1600"/>
              </a:spcBef>
              <a:spcAft>
                <a:spcPts val="0"/>
              </a:spcAft>
              <a:buSzPts val="1100"/>
              <a:buFont typeface="Muli"/>
              <a:buAutoNum type="alphaLcPeriod"/>
              <a:defRPr/>
            </a:lvl2pPr>
            <a:lvl3pPr marL="1371600" lvl="2" indent="-298450" rtl="0">
              <a:spcBef>
                <a:spcPts val="1600"/>
              </a:spcBef>
              <a:spcAft>
                <a:spcPts val="0"/>
              </a:spcAft>
              <a:buSzPts val="1100"/>
              <a:buFont typeface="Muli"/>
              <a:buAutoNum type="romanLcPeriod"/>
              <a:defRPr/>
            </a:lvl3pPr>
            <a:lvl4pPr marL="1828800" lvl="3" indent="-298450" rtl="0">
              <a:spcBef>
                <a:spcPts val="1600"/>
              </a:spcBef>
              <a:spcAft>
                <a:spcPts val="0"/>
              </a:spcAft>
              <a:buSzPts val="1100"/>
              <a:buFont typeface="Muli"/>
              <a:buAutoNum type="arabicPeriod"/>
              <a:defRPr/>
            </a:lvl4pPr>
            <a:lvl5pPr marL="2286000" lvl="4" indent="-298450" rtl="0">
              <a:spcBef>
                <a:spcPts val="1600"/>
              </a:spcBef>
              <a:spcAft>
                <a:spcPts val="0"/>
              </a:spcAft>
              <a:buSzPts val="1100"/>
              <a:buFont typeface="Muli"/>
              <a:buAutoNum type="alphaLcPeriod"/>
              <a:defRPr/>
            </a:lvl5pPr>
            <a:lvl6pPr marL="2743200" lvl="5" indent="-298450" rtl="0">
              <a:spcBef>
                <a:spcPts val="1600"/>
              </a:spcBef>
              <a:spcAft>
                <a:spcPts val="0"/>
              </a:spcAft>
              <a:buSzPts val="1100"/>
              <a:buFont typeface="Muli"/>
              <a:buAutoNum type="romanLcPeriod"/>
              <a:defRPr/>
            </a:lvl6pPr>
            <a:lvl7pPr marL="3200400" lvl="6" indent="-298450" rtl="0">
              <a:spcBef>
                <a:spcPts val="1600"/>
              </a:spcBef>
              <a:spcAft>
                <a:spcPts val="0"/>
              </a:spcAft>
              <a:buSzPts val="1100"/>
              <a:buFont typeface="Muli"/>
              <a:buAutoNum type="arabicPeriod"/>
              <a:defRPr/>
            </a:lvl7pPr>
            <a:lvl8pPr marL="3657600" lvl="7" indent="-298450" rtl="0">
              <a:spcBef>
                <a:spcPts val="1600"/>
              </a:spcBef>
              <a:spcAft>
                <a:spcPts val="0"/>
              </a:spcAft>
              <a:buSzPts val="1100"/>
              <a:buFont typeface="Muli"/>
              <a:buAutoNum type="alphaLcPeriod"/>
              <a:defRPr/>
            </a:lvl8pPr>
            <a:lvl9pPr marL="4114800" lvl="8" indent="-298450" rtl="0">
              <a:spcBef>
                <a:spcPts val="1600"/>
              </a:spcBef>
              <a:spcAft>
                <a:spcPts val="1600"/>
              </a:spcAft>
              <a:buSzPts val="1100"/>
              <a:buFont typeface="Muli"/>
              <a:buAutoNum type="romanLcPeriod"/>
              <a:defRPr/>
            </a:lvl9pPr>
          </a:lstStyle>
          <a:p>
            <a:pPr lvl="0"/>
            <a:r>
              <a:rPr lang="en-US" smtClean="0"/>
              <a:t>Click to edit Master text styles</a:t>
            </a:r>
          </a:p>
        </p:txBody>
      </p:sp>
      <p:sp>
        <p:nvSpPr>
          <p:cNvPr id="54" name="Google Shape;54;p13"/>
          <p:cNvSpPr txBox="1">
            <a:spLocks noGrp="1"/>
          </p:cNvSpPr>
          <p:nvPr>
            <p:ph type="ctrTitle"/>
          </p:nvPr>
        </p:nvSpPr>
        <p:spPr>
          <a:xfrm>
            <a:off x="1935550" y="479267"/>
            <a:ext cx="5273100" cy="12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smtClean="0"/>
              <a:t>Click to edit Master title style</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Resources">
  <p:cSld name="Resources">
    <p:spTree>
      <p:nvGrpSpPr>
        <p:cNvPr id="1" name="Shape 55"/>
        <p:cNvGrpSpPr/>
        <p:nvPr/>
      </p:nvGrpSpPr>
      <p:grpSpPr>
        <a:xfrm>
          <a:off x="0" y="0"/>
          <a:ext cx="0" cy="0"/>
          <a:chOff x="0" y="0"/>
          <a:chExt cx="0" cy="0"/>
        </a:xfrm>
      </p:grpSpPr>
      <p:sp>
        <p:nvSpPr>
          <p:cNvPr id="56" name="Google Shape;56;p14"/>
          <p:cNvSpPr txBox="1">
            <a:spLocks noGrp="1"/>
          </p:cNvSpPr>
          <p:nvPr>
            <p:ph type="body" idx="1"/>
          </p:nvPr>
        </p:nvSpPr>
        <p:spPr>
          <a:xfrm>
            <a:off x="605216" y="1615933"/>
            <a:ext cx="3435000" cy="43748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SzPts val="800"/>
              <a:buFont typeface="Nunito Light"/>
              <a:buChar char="■"/>
              <a:defRPr/>
            </a:lvl1pPr>
            <a:lvl2pPr marL="914400" lvl="1" indent="-304800" rtl="0">
              <a:spcBef>
                <a:spcPts val="1600"/>
              </a:spcBef>
              <a:spcAft>
                <a:spcPts val="0"/>
              </a:spcAft>
              <a:buSzPts val="1200"/>
              <a:buFont typeface="Nunito Light"/>
              <a:buChar char="◂"/>
              <a:defRPr/>
            </a:lvl2pPr>
            <a:lvl3pPr marL="1371600" lvl="2" indent="-304800" rtl="0">
              <a:spcBef>
                <a:spcPts val="1600"/>
              </a:spcBef>
              <a:spcAft>
                <a:spcPts val="0"/>
              </a:spcAft>
              <a:buSzPts val="1200"/>
              <a:buFont typeface="Nunito Light"/>
              <a:buChar char="◂"/>
              <a:defRPr/>
            </a:lvl3pPr>
            <a:lvl4pPr marL="1828800" lvl="3" indent="-304800" rtl="0">
              <a:spcBef>
                <a:spcPts val="1600"/>
              </a:spcBef>
              <a:spcAft>
                <a:spcPts val="0"/>
              </a:spcAft>
              <a:buSzPts val="12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04800" rtl="0">
              <a:spcBef>
                <a:spcPts val="1600"/>
              </a:spcBef>
              <a:spcAft>
                <a:spcPts val="0"/>
              </a:spcAft>
              <a:buSzPts val="1200"/>
              <a:buFont typeface="Nunito Light"/>
              <a:buChar char="●"/>
              <a:defRPr/>
            </a:lvl7pPr>
            <a:lvl8pPr marL="3657600" lvl="7" indent="-304800" rtl="0">
              <a:spcBef>
                <a:spcPts val="1600"/>
              </a:spcBef>
              <a:spcAft>
                <a:spcPts val="0"/>
              </a:spcAft>
              <a:buSzPts val="1200"/>
              <a:buFont typeface="Nunito Light"/>
              <a:buChar char="○"/>
              <a:defRPr/>
            </a:lvl8pPr>
            <a:lvl9pPr marL="4114800" lvl="8" indent="-304800" rtl="0">
              <a:spcBef>
                <a:spcPts val="1600"/>
              </a:spcBef>
              <a:spcAft>
                <a:spcPts val="1600"/>
              </a:spcAft>
              <a:buSzPts val="1200"/>
              <a:buFont typeface="Nunito Light"/>
              <a:buChar char="■"/>
              <a:defRPr/>
            </a:lvl9pPr>
          </a:lstStyle>
          <a:p>
            <a:pPr lvl="0"/>
            <a:r>
              <a:rPr lang="en-US" smtClean="0"/>
              <a:t>Click to edit Master text styles</a:t>
            </a:r>
          </a:p>
        </p:txBody>
      </p:sp>
      <p:sp>
        <p:nvSpPr>
          <p:cNvPr id="57" name="Google Shape;57;p14"/>
          <p:cNvSpPr txBox="1">
            <a:spLocks noGrp="1"/>
          </p:cNvSpPr>
          <p:nvPr>
            <p:ph type="body" idx="2"/>
          </p:nvPr>
        </p:nvSpPr>
        <p:spPr>
          <a:xfrm>
            <a:off x="4882150" y="1593933"/>
            <a:ext cx="3435000" cy="44188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300"/>
              </a:spcBef>
              <a:spcAft>
                <a:spcPts val="0"/>
              </a:spcAft>
              <a:buSzPts val="800"/>
              <a:buFont typeface="Nunito Light"/>
              <a:buChar char="■"/>
              <a:defRPr/>
            </a:lvl1pPr>
            <a:lvl2pPr marL="914400" lvl="1" indent="-304800" rtl="0">
              <a:spcBef>
                <a:spcPts val="0"/>
              </a:spcBef>
              <a:spcAft>
                <a:spcPts val="0"/>
              </a:spcAft>
              <a:buSzPts val="1200"/>
              <a:buFont typeface="Nunito Light"/>
              <a:buChar char="◂"/>
              <a:defRPr/>
            </a:lvl2pPr>
            <a:lvl3pPr marL="1371600" lvl="2" indent="-304800" rtl="0">
              <a:spcBef>
                <a:spcPts val="1600"/>
              </a:spcBef>
              <a:spcAft>
                <a:spcPts val="0"/>
              </a:spcAft>
              <a:buSzPts val="1200"/>
              <a:buFont typeface="Nunito Light"/>
              <a:buChar char="◂"/>
              <a:defRPr/>
            </a:lvl3pPr>
            <a:lvl4pPr marL="1828800" lvl="3" indent="-304800" rtl="0">
              <a:spcBef>
                <a:spcPts val="1600"/>
              </a:spcBef>
              <a:spcAft>
                <a:spcPts val="0"/>
              </a:spcAft>
              <a:buSzPts val="12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04800" rtl="0">
              <a:spcBef>
                <a:spcPts val="1600"/>
              </a:spcBef>
              <a:spcAft>
                <a:spcPts val="0"/>
              </a:spcAft>
              <a:buSzPts val="1200"/>
              <a:buFont typeface="Nunito Light"/>
              <a:buChar char="●"/>
              <a:defRPr/>
            </a:lvl7pPr>
            <a:lvl8pPr marL="3657600" lvl="7" indent="-304800" rtl="0">
              <a:spcBef>
                <a:spcPts val="1600"/>
              </a:spcBef>
              <a:spcAft>
                <a:spcPts val="0"/>
              </a:spcAft>
              <a:buSzPts val="1200"/>
              <a:buFont typeface="Nunito Light"/>
              <a:buChar char="○"/>
              <a:defRPr/>
            </a:lvl8pPr>
            <a:lvl9pPr marL="4114800" lvl="8" indent="-304800" rtl="0">
              <a:spcBef>
                <a:spcPts val="1600"/>
              </a:spcBef>
              <a:spcAft>
                <a:spcPts val="1600"/>
              </a:spcAft>
              <a:buSzPts val="1200"/>
              <a:buFont typeface="Nunito Light"/>
              <a:buChar char="■"/>
              <a:defRPr/>
            </a:lvl9pPr>
          </a:lstStyle>
          <a:p>
            <a:pPr lvl="0"/>
            <a:r>
              <a:rPr lang="en-US" smtClean="0"/>
              <a:t>Click to edit Master text styles</a:t>
            </a:r>
          </a:p>
        </p:txBody>
      </p:sp>
      <p:sp>
        <p:nvSpPr>
          <p:cNvPr id="58" name="Google Shape;58;p14"/>
          <p:cNvSpPr txBox="1">
            <a:spLocks noGrp="1"/>
          </p:cNvSpPr>
          <p:nvPr>
            <p:ph type="ctrTitle"/>
          </p:nvPr>
        </p:nvSpPr>
        <p:spPr>
          <a:xfrm>
            <a:off x="1935550" y="479267"/>
            <a:ext cx="5273100" cy="12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smtClean="0"/>
              <a:t>Click to edit Master title style</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9"/>
        <p:cNvGrpSpPr/>
        <p:nvPr/>
      </p:nvGrpSpPr>
      <p:grpSpPr>
        <a:xfrm>
          <a:off x="0" y="0"/>
          <a:ext cx="0" cy="0"/>
          <a:chOff x="0" y="0"/>
          <a:chExt cx="0" cy="0"/>
        </a:xfrm>
      </p:grpSpPr>
      <p:sp>
        <p:nvSpPr>
          <p:cNvPr id="60" name="Google Shape;60;p15"/>
          <p:cNvSpPr txBox="1">
            <a:spLocks noGrp="1"/>
          </p:cNvSpPr>
          <p:nvPr>
            <p:ph type="ctrTitle"/>
          </p:nvPr>
        </p:nvSpPr>
        <p:spPr>
          <a:xfrm>
            <a:off x="2954115" y="3488671"/>
            <a:ext cx="1225800" cy="30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4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r>
              <a:rPr lang="en-US" smtClean="0"/>
              <a:t>Click to edit Master title style</a:t>
            </a:r>
            <a:endParaRPr/>
          </a:p>
        </p:txBody>
      </p:sp>
      <p:sp>
        <p:nvSpPr>
          <p:cNvPr id="61" name="Google Shape;61;p15"/>
          <p:cNvSpPr txBox="1">
            <a:spLocks noGrp="1"/>
          </p:cNvSpPr>
          <p:nvPr>
            <p:ph type="subTitle" idx="1"/>
          </p:nvPr>
        </p:nvSpPr>
        <p:spPr>
          <a:xfrm>
            <a:off x="2617365" y="3716163"/>
            <a:ext cx="1899300" cy="7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r>
              <a:rPr lang="en-US" smtClean="0"/>
              <a:t>Click to edit Master subtitle style</a:t>
            </a:r>
            <a:endParaRPr/>
          </a:p>
        </p:txBody>
      </p:sp>
      <p:sp>
        <p:nvSpPr>
          <p:cNvPr id="62" name="Google Shape;62;p15"/>
          <p:cNvSpPr txBox="1">
            <a:spLocks noGrp="1"/>
          </p:cNvSpPr>
          <p:nvPr>
            <p:ph type="ctrTitle" idx="2"/>
          </p:nvPr>
        </p:nvSpPr>
        <p:spPr>
          <a:xfrm>
            <a:off x="6575123" y="3453871"/>
            <a:ext cx="1741800" cy="33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4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r>
              <a:rPr lang="en-US" smtClean="0"/>
              <a:t>Click to edit Master title style</a:t>
            </a:r>
            <a:endParaRPr/>
          </a:p>
        </p:txBody>
      </p:sp>
      <p:sp>
        <p:nvSpPr>
          <p:cNvPr id="63" name="Google Shape;63;p15"/>
          <p:cNvSpPr txBox="1">
            <a:spLocks noGrp="1"/>
          </p:cNvSpPr>
          <p:nvPr>
            <p:ph type="subTitle" idx="3"/>
          </p:nvPr>
        </p:nvSpPr>
        <p:spPr>
          <a:xfrm>
            <a:off x="6496373" y="3716163"/>
            <a:ext cx="1899300" cy="103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r>
              <a:rPr lang="en-US" smtClean="0"/>
              <a:t>Click to edit Master subtitle style</a:t>
            </a:r>
            <a:endParaRPr/>
          </a:p>
        </p:txBody>
      </p:sp>
      <p:sp>
        <p:nvSpPr>
          <p:cNvPr id="64" name="Google Shape;64;p15"/>
          <p:cNvSpPr txBox="1">
            <a:spLocks noGrp="1"/>
          </p:cNvSpPr>
          <p:nvPr>
            <p:ph type="ctrTitle" idx="4"/>
          </p:nvPr>
        </p:nvSpPr>
        <p:spPr>
          <a:xfrm>
            <a:off x="809527" y="3488671"/>
            <a:ext cx="1819200" cy="30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4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r>
              <a:rPr lang="en-US" smtClean="0"/>
              <a:t>Click to edit Master title style</a:t>
            </a:r>
            <a:endParaRPr/>
          </a:p>
        </p:txBody>
      </p:sp>
      <p:sp>
        <p:nvSpPr>
          <p:cNvPr id="65" name="Google Shape;65;p15"/>
          <p:cNvSpPr txBox="1">
            <a:spLocks noGrp="1"/>
          </p:cNvSpPr>
          <p:nvPr>
            <p:ph type="subTitle" idx="5"/>
          </p:nvPr>
        </p:nvSpPr>
        <p:spPr>
          <a:xfrm>
            <a:off x="769552" y="3716163"/>
            <a:ext cx="1899300" cy="7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r>
              <a:rPr lang="en-US" smtClean="0"/>
              <a:t>Click to edit Master subtitle style</a:t>
            </a:r>
            <a:endParaRPr/>
          </a:p>
        </p:txBody>
      </p:sp>
      <p:sp>
        <p:nvSpPr>
          <p:cNvPr id="66" name="Google Shape;66;p15"/>
          <p:cNvSpPr txBox="1">
            <a:spLocks noGrp="1"/>
          </p:cNvSpPr>
          <p:nvPr>
            <p:ph type="ctrTitle" idx="6"/>
          </p:nvPr>
        </p:nvSpPr>
        <p:spPr>
          <a:xfrm>
            <a:off x="4723973" y="3453871"/>
            <a:ext cx="1475700" cy="33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4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r>
              <a:rPr lang="en-US" smtClean="0"/>
              <a:t>Click to edit Master title style</a:t>
            </a:r>
            <a:endParaRPr/>
          </a:p>
        </p:txBody>
      </p:sp>
      <p:sp>
        <p:nvSpPr>
          <p:cNvPr id="67" name="Google Shape;67;p15"/>
          <p:cNvSpPr txBox="1">
            <a:spLocks noGrp="1"/>
          </p:cNvSpPr>
          <p:nvPr>
            <p:ph type="subTitle" idx="7"/>
          </p:nvPr>
        </p:nvSpPr>
        <p:spPr>
          <a:xfrm>
            <a:off x="4512173" y="3716163"/>
            <a:ext cx="1899300" cy="103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r>
              <a:rPr lang="en-US" smtClean="0"/>
              <a:t>Click to edit Master subtitle style</a:t>
            </a:r>
            <a:endParaRPr/>
          </a:p>
        </p:txBody>
      </p:sp>
      <p:sp>
        <p:nvSpPr>
          <p:cNvPr id="68" name="Google Shape;68;p15"/>
          <p:cNvSpPr txBox="1">
            <a:spLocks noGrp="1"/>
          </p:cNvSpPr>
          <p:nvPr>
            <p:ph type="ctrTitle" idx="8"/>
          </p:nvPr>
        </p:nvSpPr>
        <p:spPr>
          <a:xfrm>
            <a:off x="1935550" y="479267"/>
            <a:ext cx="5273100" cy="12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smtClean="0"/>
              <a:t>Click to edit Master title style</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5684694" y="2964320"/>
            <a:ext cx="26268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0"/>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r>
              <a:rPr lang="en-US" smtClean="0"/>
              <a:t>Click to edit Master title style</a:t>
            </a:r>
            <a:endParaRPr/>
          </a:p>
        </p:txBody>
      </p:sp>
      <p:sp>
        <p:nvSpPr>
          <p:cNvPr id="71" name="Google Shape;71;p16"/>
          <p:cNvSpPr txBox="1">
            <a:spLocks noGrp="1"/>
          </p:cNvSpPr>
          <p:nvPr>
            <p:ph type="subTitle" idx="1"/>
          </p:nvPr>
        </p:nvSpPr>
        <p:spPr>
          <a:xfrm>
            <a:off x="6112944" y="3568275"/>
            <a:ext cx="1770300" cy="19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r>
              <a:rPr lang="en-US" smtClean="0"/>
              <a:t>Click to edit Master subtitle style</a:t>
            </a:r>
            <a:endParaRPr/>
          </a:p>
        </p:txBody>
      </p:sp>
      <p:sp>
        <p:nvSpPr>
          <p:cNvPr id="72" name="Google Shape;72;p16"/>
          <p:cNvSpPr txBox="1">
            <a:spLocks noGrp="1"/>
          </p:cNvSpPr>
          <p:nvPr>
            <p:ph type="ctrTitle" idx="2"/>
          </p:nvPr>
        </p:nvSpPr>
        <p:spPr>
          <a:xfrm>
            <a:off x="3252307" y="2964320"/>
            <a:ext cx="26268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0"/>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r>
              <a:rPr lang="en-US" smtClean="0"/>
              <a:t>Click to edit Master title style</a:t>
            </a:r>
            <a:endParaRPr/>
          </a:p>
        </p:txBody>
      </p:sp>
      <p:sp>
        <p:nvSpPr>
          <p:cNvPr id="73" name="Google Shape;73;p16"/>
          <p:cNvSpPr txBox="1">
            <a:spLocks noGrp="1"/>
          </p:cNvSpPr>
          <p:nvPr>
            <p:ph type="subTitle" idx="3"/>
          </p:nvPr>
        </p:nvSpPr>
        <p:spPr>
          <a:xfrm>
            <a:off x="3680557" y="3568269"/>
            <a:ext cx="1770300" cy="19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r>
              <a:rPr lang="en-US" smtClean="0"/>
              <a:t>Click to edit Master subtitle style</a:t>
            </a:r>
            <a:endParaRPr/>
          </a:p>
        </p:txBody>
      </p:sp>
      <p:sp>
        <p:nvSpPr>
          <p:cNvPr id="74" name="Google Shape;74;p16"/>
          <p:cNvSpPr txBox="1">
            <a:spLocks noGrp="1"/>
          </p:cNvSpPr>
          <p:nvPr>
            <p:ph type="ctrTitle" idx="4"/>
          </p:nvPr>
        </p:nvSpPr>
        <p:spPr>
          <a:xfrm>
            <a:off x="857374" y="2964333"/>
            <a:ext cx="26586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0"/>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r>
              <a:rPr lang="en-US" smtClean="0"/>
              <a:t>Click to edit Master title style</a:t>
            </a:r>
            <a:endParaRPr/>
          </a:p>
        </p:txBody>
      </p:sp>
      <p:sp>
        <p:nvSpPr>
          <p:cNvPr id="75" name="Google Shape;75;p16"/>
          <p:cNvSpPr txBox="1">
            <a:spLocks noGrp="1"/>
          </p:cNvSpPr>
          <p:nvPr>
            <p:ph type="subTitle" idx="5"/>
          </p:nvPr>
        </p:nvSpPr>
        <p:spPr>
          <a:xfrm>
            <a:off x="1394074" y="3568269"/>
            <a:ext cx="1585200" cy="19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r>
              <a:rPr lang="en-US" smtClean="0"/>
              <a:t>Click to edit Master subtitle style</a:t>
            </a:r>
            <a:endParaRPr/>
          </a:p>
        </p:txBody>
      </p:sp>
      <p:sp>
        <p:nvSpPr>
          <p:cNvPr id="76" name="Google Shape;76;p16"/>
          <p:cNvSpPr txBox="1">
            <a:spLocks noGrp="1"/>
          </p:cNvSpPr>
          <p:nvPr>
            <p:ph type="ctrTitle" idx="6"/>
          </p:nvPr>
        </p:nvSpPr>
        <p:spPr>
          <a:xfrm>
            <a:off x="1935550" y="479267"/>
            <a:ext cx="5273100" cy="12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smtClean="0"/>
              <a:t>Click to edit Master title style</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77"/>
        <p:cNvGrpSpPr/>
        <p:nvPr/>
      </p:nvGrpSpPr>
      <p:grpSpPr>
        <a:xfrm>
          <a:off x="0" y="0"/>
          <a:ext cx="0" cy="0"/>
          <a:chOff x="0" y="0"/>
          <a:chExt cx="0" cy="0"/>
        </a:xfrm>
      </p:grpSpPr>
      <p:sp>
        <p:nvSpPr>
          <p:cNvPr id="78" name="Google Shape;78;p17"/>
          <p:cNvSpPr txBox="1">
            <a:spLocks noGrp="1"/>
          </p:cNvSpPr>
          <p:nvPr>
            <p:ph type="ctrTitle"/>
          </p:nvPr>
        </p:nvSpPr>
        <p:spPr>
          <a:xfrm>
            <a:off x="1213329" y="2436151"/>
            <a:ext cx="2056200" cy="5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r>
              <a:rPr lang="en-US" smtClean="0"/>
              <a:t>Click to edit Master title style</a:t>
            </a:r>
            <a:endParaRPr/>
          </a:p>
        </p:txBody>
      </p:sp>
      <p:sp>
        <p:nvSpPr>
          <p:cNvPr id="79" name="Google Shape;79;p17"/>
          <p:cNvSpPr txBox="1">
            <a:spLocks noGrp="1"/>
          </p:cNvSpPr>
          <p:nvPr>
            <p:ph type="subTitle" idx="1"/>
          </p:nvPr>
        </p:nvSpPr>
        <p:spPr>
          <a:xfrm>
            <a:off x="1163529" y="2948273"/>
            <a:ext cx="2155800" cy="7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r>
              <a:rPr lang="en-US" smtClean="0"/>
              <a:t>Click to edit Master subtitle style</a:t>
            </a:r>
            <a:endParaRPr/>
          </a:p>
        </p:txBody>
      </p:sp>
      <p:sp>
        <p:nvSpPr>
          <p:cNvPr id="80" name="Google Shape;80;p17"/>
          <p:cNvSpPr txBox="1">
            <a:spLocks noGrp="1"/>
          </p:cNvSpPr>
          <p:nvPr>
            <p:ph type="ctrTitle" idx="2"/>
          </p:nvPr>
        </p:nvSpPr>
        <p:spPr>
          <a:xfrm>
            <a:off x="3521526" y="2436151"/>
            <a:ext cx="2056200" cy="5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r>
              <a:rPr lang="en-US" smtClean="0"/>
              <a:t>Click to edit Master title style</a:t>
            </a:r>
            <a:endParaRPr/>
          </a:p>
        </p:txBody>
      </p:sp>
      <p:sp>
        <p:nvSpPr>
          <p:cNvPr id="81" name="Google Shape;81;p17"/>
          <p:cNvSpPr txBox="1">
            <a:spLocks noGrp="1"/>
          </p:cNvSpPr>
          <p:nvPr>
            <p:ph type="subTitle" idx="3"/>
          </p:nvPr>
        </p:nvSpPr>
        <p:spPr>
          <a:xfrm>
            <a:off x="3471726" y="2948273"/>
            <a:ext cx="2155800" cy="7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r>
              <a:rPr lang="en-US" smtClean="0"/>
              <a:t>Click to edit Master subtitle style</a:t>
            </a:r>
            <a:endParaRPr/>
          </a:p>
        </p:txBody>
      </p:sp>
      <p:sp>
        <p:nvSpPr>
          <p:cNvPr id="82" name="Google Shape;82;p17"/>
          <p:cNvSpPr txBox="1">
            <a:spLocks noGrp="1"/>
          </p:cNvSpPr>
          <p:nvPr>
            <p:ph type="ctrTitle" idx="4"/>
          </p:nvPr>
        </p:nvSpPr>
        <p:spPr>
          <a:xfrm>
            <a:off x="5829726" y="2436151"/>
            <a:ext cx="2056200" cy="5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r>
              <a:rPr lang="en-US" smtClean="0"/>
              <a:t>Click to edit Master title style</a:t>
            </a:r>
            <a:endParaRPr/>
          </a:p>
        </p:txBody>
      </p:sp>
      <p:sp>
        <p:nvSpPr>
          <p:cNvPr id="83" name="Google Shape;83;p17"/>
          <p:cNvSpPr txBox="1">
            <a:spLocks noGrp="1"/>
          </p:cNvSpPr>
          <p:nvPr>
            <p:ph type="subTitle" idx="5"/>
          </p:nvPr>
        </p:nvSpPr>
        <p:spPr>
          <a:xfrm>
            <a:off x="5779926" y="2948273"/>
            <a:ext cx="2155800" cy="7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r>
              <a:rPr lang="en-US" smtClean="0"/>
              <a:t>Click to edit Master subtitle style</a:t>
            </a:r>
            <a:endParaRPr/>
          </a:p>
        </p:txBody>
      </p:sp>
      <p:sp>
        <p:nvSpPr>
          <p:cNvPr id="84" name="Google Shape;84;p17"/>
          <p:cNvSpPr txBox="1">
            <a:spLocks noGrp="1"/>
          </p:cNvSpPr>
          <p:nvPr>
            <p:ph type="ctrTitle" idx="6"/>
          </p:nvPr>
        </p:nvSpPr>
        <p:spPr>
          <a:xfrm>
            <a:off x="1213329" y="4329067"/>
            <a:ext cx="2056200" cy="5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r>
              <a:rPr lang="en-US" smtClean="0"/>
              <a:t>Click to edit Master title style</a:t>
            </a:r>
            <a:endParaRPr/>
          </a:p>
        </p:txBody>
      </p:sp>
      <p:sp>
        <p:nvSpPr>
          <p:cNvPr id="85" name="Google Shape;85;p17"/>
          <p:cNvSpPr txBox="1">
            <a:spLocks noGrp="1"/>
          </p:cNvSpPr>
          <p:nvPr>
            <p:ph type="subTitle" idx="7"/>
          </p:nvPr>
        </p:nvSpPr>
        <p:spPr>
          <a:xfrm>
            <a:off x="1163529" y="4842629"/>
            <a:ext cx="2155800" cy="7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latin typeface="Livvic"/>
                <a:ea typeface="Livvic"/>
                <a:cs typeface="Livvic"/>
                <a:sym typeface="Livvic"/>
              </a:defRPr>
            </a:lvl1pPr>
            <a:lvl2pPr lvl="1" algn="ctr" rtl="0">
              <a:lnSpc>
                <a:spcPct val="100000"/>
              </a:lnSpc>
              <a:spcBef>
                <a:spcPts val="1600"/>
              </a:spcBef>
              <a:spcAft>
                <a:spcPts val="0"/>
              </a:spcAft>
              <a:buNone/>
              <a:defRPr sz="1400">
                <a:solidFill>
                  <a:schemeClr val="dk1"/>
                </a:solidFill>
                <a:latin typeface="Livvic"/>
                <a:ea typeface="Livvic"/>
                <a:cs typeface="Livvic"/>
                <a:sym typeface="Livvic"/>
              </a:defRPr>
            </a:lvl2pPr>
            <a:lvl3pPr lvl="2" algn="ctr" rtl="0">
              <a:lnSpc>
                <a:spcPct val="100000"/>
              </a:lnSpc>
              <a:spcBef>
                <a:spcPts val="1600"/>
              </a:spcBef>
              <a:spcAft>
                <a:spcPts val="0"/>
              </a:spcAft>
              <a:buNone/>
              <a:defRPr sz="1400">
                <a:solidFill>
                  <a:schemeClr val="dk1"/>
                </a:solidFill>
                <a:latin typeface="Livvic"/>
                <a:ea typeface="Livvic"/>
                <a:cs typeface="Livvic"/>
                <a:sym typeface="Livvic"/>
              </a:defRPr>
            </a:lvl3pPr>
            <a:lvl4pPr lvl="3" algn="ctr" rtl="0">
              <a:lnSpc>
                <a:spcPct val="100000"/>
              </a:lnSpc>
              <a:spcBef>
                <a:spcPts val="1600"/>
              </a:spcBef>
              <a:spcAft>
                <a:spcPts val="0"/>
              </a:spcAft>
              <a:buNone/>
              <a:defRPr sz="1400">
                <a:solidFill>
                  <a:schemeClr val="dk1"/>
                </a:solidFill>
                <a:latin typeface="Livvic"/>
                <a:ea typeface="Livvic"/>
                <a:cs typeface="Livvic"/>
                <a:sym typeface="Livvic"/>
              </a:defRPr>
            </a:lvl4pPr>
            <a:lvl5pPr lvl="4" algn="ctr" rtl="0">
              <a:lnSpc>
                <a:spcPct val="100000"/>
              </a:lnSpc>
              <a:spcBef>
                <a:spcPts val="1600"/>
              </a:spcBef>
              <a:spcAft>
                <a:spcPts val="0"/>
              </a:spcAft>
              <a:buNone/>
              <a:defRPr sz="1400">
                <a:solidFill>
                  <a:schemeClr val="dk1"/>
                </a:solidFill>
                <a:latin typeface="Livvic"/>
                <a:ea typeface="Livvic"/>
                <a:cs typeface="Livvic"/>
                <a:sym typeface="Livvic"/>
              </a:defRPr>
            </a:lvl5pPr>
            <a:lvl6pPr lvl="5" algn="ctr" rtl="0">
              <a:lnSpc>
                <a:spcPct val="100000"/>
              </a:lnSpc>
              <a:spcBef>
                <a:spcPts val="1600"/>
              </a:spcBef>
              <a:spcAft>
                <a:spcPts val="0"/>
              </a:spcAft>
              <a:buNone/>
              <a:defRPr sz="1400">
                <a:solidFill>
                  <a:schemeClr val="dk1"/>
                </a:solidFill>
                <a:latin typeface="Livvic"/>
                <a:ea typeface="Livvic"/>
                <a:cs typeface="Livvic"/>
                <a:sym typeface="Livvic"/>
              </a:defRPr>
            </a:lvl6pPr>
            <a:lvl7pPr lvl="6" algn="ctr" rtl="0">
              <a:lnSpc>
                <a:spcPct val="100000"/>
              </a:lnSpc>
              <a:spcBef>
                <a:spcPts val="1600"/>
              </a:spcBef>
              <a:spcAft>
                <a:spcPts val="0"/>
              </a:spcAft>
              <a:buNone/>
              <a:defRPr sz="1400">
                <a:solidFill>
                  <a:schemeClr val="dk1"/>
                </a:solidFill>
                <a:latin typeface="Livvic"/>
                <a:ea typeface="Livvic"/>
                <a:cs typeface="Livvic"/>
                <a:sym typeface="Livvic"/>
              </a:defRPr>
            </a:lvl7pPr>
            <a:lvl8pPr lvl="7" algn="ctr" rtl="0">
              <a:lnSpc>
                <a:spcPct val="100000"/>
              </a:lnSpc>
              <a:spcBef>
                <a:spcPts val="1600"/>
              </a:spcBef>
              <a:spcAft>
                <a:spcPts val="0"/>
              </a:spcAft>
              <a:buNone/>
              <a:defRPr sz="1400">
                <a:solidFill>
                  <a:schemeClr val="dk1"/>
                </a:solidFill>
                <a:latin typeface="Livvic"/>
                <a:ea typeface="Livvic"/>
                <a:cs typeface="Livvic"/>
                <a:sym typeface="Livvic"/>
              </a:defRPr>
            </a:lvl8pPr>
            <a:lvl9pPr lvl="8" algn="ctr" rtl="0">
              <a:lnSpc>
                <a:spcPct val="100000"/>
              </a:lnSpc>
              <a:spcBef>
                <a:spcPts val="1600"/>
              </a:spcBef>
              <a:spcAft>
                <a:spcPts val="1600"/>
              </a:spcAft>
              <a:buNone/>
              <a:defRPr sz="1400">
                <a:solidFill>
                  <a:schemeClr val="dk1"/>
                </a:solidFill>
                <a:latin typeface="Livvic"/>
                <a:ea typeface="Livvic"/>
                <a:cs typeface="Livvic"/>
                <a:sym typeface="Livvic"/>
              </a:defRPr>
            </a:lvl9pPr>
          </a:lstStyle>
          <a:p>
            <a:r>
              <a:rPr lang="en-US" smtClean="0"/>
              <a:t>Click to edit Master subtitle style</a:t>
            </a:r>
            <a:endParaRPr/>
          </a:p>
        </p:txBody>
      </p:sp>
      <p:sp>
        <p:nvSpPr>
          <p:cNvPr id="86" name="Google Shape;86;p17"/>
          <p:cNvSpPr txBox="1">
            <a:spLocks noGrp="1"/>
          </p:cNvSpPr>
          <p:nvPr>
            <p:ph type="ctrTitle" idx="8"/>
          </p:nvPr>
        </p:nvSpPr>
        <p:spPr>
          <a:xfrm>
            <a:off x="3521526" y="4329067"/>
            <a:ext cx="2056200" cy="5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r>
              <a:rPr lang="en-US" smtClean="0"/>
              <a:t>Click to edit Master title style</a:t>
            </a:r>
            <a:endParaRPr/>
          </a:p>
        </p:txBody>
      </p:sp>
      <p:sp>
        <p:nvSpPr>
          <p:cNvPr id="87" name="Google Shape;87;p17"/>
          <p:cNvSpPr txBox="1">
            <a:spLocks noGrp="1"/>
          </p:cNvSpPr>
          <p:nvPr>
            <p:ph type="subTitle" idx="9"/>
          </p:nvPr>
        </p:nvSpPr>
        <p:spPr>
          <a:xfrm>
            <a:off x="3471726" y="4842629"/>
            <a:ext cx="2155800" cy="7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r>
              <a:rPr lang="en-US" smtClean="0"/>
              <a:t>Click to edit Master subtitle style</a:t>
            </a:r>
            <a:endParaRPr/>
          </a:p>
        </p:txBody>
      </p:sp>
      <p:sp>
        <p:nvSpPr>
          <p:cNvPr id="88" name="Google Shape;88;p17"/>
          <p:cNvSpPr txBox="1">
            <a:spLocks noGrp="1"/>
          </p:cNvSpPr>
          <p:nvPr>
            <p:ph type="ctrTitle" idx="13"/>
          </p:nvPr>
        </p:nvSpPr>
        <p:spPr>
          <a:xfrm>
            <a:off x="5829726" y="4329067"/>
            <a:ext cx="2056200" cy="5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r>
              <a:rPr lang="en-US" smtClean="0"/>
              <a:t>Click to edit Master title style</a:t>
            </a:r>
            <a:endParaRPr/>
          </a:p>
        </p:txBody>
      </p:sp>
      <p:sp>
        <p:nvSpPr>
          <p:cNvPr id="89" name="Google Shape;89;p17"/>
          <p:cNvSpPr txBox="1">
            <a:spLocks noGrp="1"/>
          </p:cNvSpPr>
          <p:nvPr>
            <p:ph type="subTitle" idx="14"/>
          </p:nvPr>
        </p:nvSpPr>
        <p:spPr>
          <a:xfrm>
            <a:off x="5779926" y="4842629"/>
            <a:ext cx="2155800" cy="7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r>
              <a:rPr lang="en-US" smtClean="0"/>
              <a:t>Click to edit Master subtitle style</a:t>
            </a:r>
            <a:endParaRPr/>
          </a:p>
        </p:txBody>
      </p:sp>
      <p:sp>
        <p:nvSpPr>
          <p:cNvPr id="90" name="Google Shape;90;p17"/>
          <p:cNvSpPr txBox="1">
            <a:spLocks noGrp="1"/>
          </p:cNvSpPr>
          <p:nvPr>
            <p:ph type="ctrTitle" idx="15"/>
          </p:nvPr>
        </p:nvSpPr>
        <p:spPr>
          <a:xfrm>
            <a:off x="1935550" y="479267"/>
            <a:ext cx="5273100" cy="12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smtClean="0"/>
              <a:t>Click to edit Master title style</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list">
  <p:cSld name="Title and list">
    <p:spTree>
      <p:nvGrpSpPr>
        <p:cNvPr id="1" name="Shape 91"/>
        <p:cNvGrpSpPr/>
        <p:nvPr/>
      </p:nvGrpSpPr>
      <p:grpSpPr>
        <a:xfrm>
          <a:off x="0" y="0"/>
          <a:ext cx="0" cy="0"/>
          <a:chOff x="0" y="0"/>
          <a:chExt cx="0" cy="0"/>
        </a:xfrm>
      </p:grpSpPr>
      <p:sp>
        <p:nvSpPr>
          <p:cNvPr id="92" name="Google Shape;92;p18"/>
          <p:cNvSpPr txBox="1">
            <a:spLocks noGrp="1"/>
          </p:cNvSpPr>
          <p:nvPr>
            <p:ph type="subTitle" idx="1"/>
          </p:nvPr>
        </p:nvSpPr>
        <p:spPr>
          <a:xfrm flipH="1">
            <a:off x="567600" y="1744967"/>
            <a:ext cx="2658000" cy="436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latin typeface="Livvic"/>
                <a:ea typeface="Livvic"/>
                <a:cs typeface="Livvic"/>
                <a:sym typeface="Livvic"/>
              </a:defRPr>
            </a:lvl1pPr>
            <a:lvl2pPr lvl="1" rtl="0">
              <a:lnSpc>
                <a:spcPct val="100000"/>
              </a:lnSpc>
              <a:spcBef>
                <a:spcPts val="0"/>
              </a:spcBef>
              <a:spcAft>
                <a:spcPts val="0"/>
              </a:spcAft>
              <a:buNone/>
              <a:defRPr sz="1400">
                <a:solidFill>
                  <a:schemeClr val="dk1"/>
                </a:solidFill>
                <a:latin typeface="Livvic"/>
                <a:ea typeface="Livvic"/>
                <a:cs typeface="Livvic"/>
                <a:sym typeface="Livvic"/>
              </a:defRPr>
            </a:lvl2pPr>
            <a:lvl3pPr lvl="2" rtl="0">
              <a:lnSpc>
                <a:spcPct val="100000"/>
              </a:lnSpc>
              <a:spcBef>
                <a:spcPts val="0"/>
              </a:spcBef>
              <a:spcAft>
                <a:spcPts val="0"/>
              </a:spcAft>
              <a:buNone/>
              <a:defRPr sz="1400">
                <a:solidFill>
                  <a:schemeClr val="dk1"/>
                </a:solidFill>
                <a:latin typeface="Livvic"/>
                <a:ea typeface="Livvic"/>
                <a:cs typeface="Livvic"/>
                <a:sym typeface="Livvic"/>
              </a:defRPr>
            </a:lvl3pPr>
            <a:lvl4pPr lvl="3" rtl="0">
              <a:lnSpc>
                <a:spcPct val="100000"/>
              </a:lnSpc>
              <a:spcBef>
                <a:spcPts val="0"/>
              </a:spcBef>
              <a:spcAft>
                <a:spcPts val="0"/>
              </a:spcAft>
              <a:buNone/>
              <a:defRPr sz="1400">
                <a:solidFill>
                  <a:schemeClr val="dk1"/>
                </a:solidFill>
                <a:latin typeface="Livvic"/>
                <a:ea typeface="Livvic"/>
                <a:cs typeface="Livvic"/>
                <a:sym typeface="Livvic"/>
              </a:defRPr>
            </a:lvl4pPr>
            <a:lvl5pPr lvl="4" rtl="0">
              <a:lnSpc>
                <a:spcPct val="100000"/>
              </a:lnSpc>
              <a:spcBef>
                <a:spcPts val="0"/>
              </a:spcBef>
              <a:spcAft>
                <a:spcPts val="0"/>
              </a:spcAft>
              <a:buNone/>
              <a:defRPr sz="1400">
                <a:solidFill>
                  <a:schemeClr val="dk1"/>
                </a:solidFill>
                <a:latin typeface="Livvic"/>
                <a:ea typeface="Livvic"/>
                <a:cs typeface="Livvic"/>
                <a:sym typeface="Livvic"/>
              </a:defRPr>
            </a:lvl5pPr>
            <a:lvl6pPr lvl="5" rtl="0">
              <a:lnSpc>
                <a:spcPct val="100000"/>
              </a:lnSpc>
              <a:spcBef>
                <a:spcPts val="0"/>
              </a:spcBef>
              <a:spcAft>
                <a:spcPts val="0"/>
              </a:spcAft>
              <a:buNone/>
              <a:defRPr sz="1400">
                <a:solidFill>
                  <a:schemeClr val="dk1"/>
                </a:solidFill>
                <a:latin typeface="Livvic"/>
                <a:ea typeface="Livvic"/>
                <a:cs typeface="Livvic"/>
                <a:sym typeface="Livvic"/>
              </a:defRPr>
            </a:lvl6pPr>
            <a:lvl7pPr lvl="6" rtl="0">
              <a:lnSpc>
                <a:spcPct val="100000"/>
              </a:lnSpc>
              <a:spcBef>
                <a:spcPts val="0"/>
              </a:spcBef>
              <a:spcAft>
                <a:spcPts val="0"/>
              </a:spcAft>
              <a:buNone/>
              <a:defRPr sz="1400">
                <a:solidFill>
                  <a:schemeClr val="dk1"/>
                </a:solidFill>
                <a:latin typeface="Livvic"/>
                <a:ea typeface="Livvic"/>
                <a:cs typeface="Livvic"/>
                <a:sym typeface="Livvic"/>
              </a:defRPr>
            </a:lvl7pPr>
            <a:lvl8pPr lvl="7" rtl="0">
              <a:lnSpc>
                <a:spcPct val="100000"/>
              </a:lnSpc>
              <a:spcBef>
                <a:spcPts val="0"/>
              </a:spcBef>
              <a:spcAft>
                <a:spcPts val="0"/>
              </a:spcAft>
              <a:buNone/>
              <a:defRPr sz="1400">
                <a:solidFill>
                  <a:schemeClr val="dk1"/>
                </a:solidFill>
                <a:latin typeface="Livvic"/>
                <a:ea typeface="Livvic"/>
                <a:cs typeface="Livvic"/>
                <a:sym typeface="Livvic"/>
              </a:defRPr>
            </a:lvl8pPr>
            <a:lvl9pPr lvl="8" rtl="0">
              <a:lnSpc>
                <a:spcPct val="100000"/>
              </a:lnSpc>
              <a:spcBef>
                <a:spcPts val="0"/>
              </a:spcBef>
              <a:spcAft>
                <a:spcPts val="0"/>
              </a:spcAft>
              <a:buNone/>
              <a:defRPr sz="1400">
                <a:solidFill>
                  <a:schemeClr val="dk1"/>
                </a:solidFill>
                <a:latin typeface="Livvic"/>
                <a:ea typeface="Livvic"/>
                <a:cs typeface="Livvic"/>
                <a:sym typeface="Livvic"/>
              </a:defRPr>
            </a:lvl9pPr>
          </a:lstStyle>
          <a:p>
            <a:r>
              <a:rPr lang="en-US" smtClean="0"/>
              <a:t>Click to edit Master subtitle style</a:t>
            </a:r>
            <a:endParaRPr/>
          </a:p>
        </p:txBody>
      </p:sp>
      <p:sp>
        <p:nvSpPr>
          <p:cNvPr id="93" name="Google Shape;93;p18"/>
          <p:cNvSpPr txBox="1">
            <a:spLocks noGrp="1"/>
          </p:cNvSpPr>
          <p:nvPr>
            <p:ph type="ctrTitle"/>
          </p:nvPr>
        </p:nvSpPr>
        <p:spPr>
          <a:xfrm>
            <a:off x="1935550" y="479267"/>
            <a:ext cx="5273100" cy="12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smtClean="0"/>
              <a:t>Click to edit Master title style</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ig words">
  <p:cSld name="Big words">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270075" y="679133"/>
            <a:ext cx="4946100" cy="332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800"/>
              <a:buNone/>
              <a:defRPr sz="6700" b="0"/>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r>
              <a:rPr lang="en-US" smtClean="0"/>
              <a:t>Click to edit Master title style</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wo columns">
  <p:cSld name="1_Title and two columns">
    <p:spTree>
      <p:nvGrpSpPr>
        <p:cNvPr id="1" name="Shape 96"/>
        <p:cNvGrpSpPr/>
        <p:nvPr/>
      </p:nvGrpSpPr>
      <p:grpSpPr>
        <a:xfrm>
          <a:off x="0" y="0"/>
          <a:ext cx="0" cy="0"/>
          <a:chOff x="0" y="0"/>
          <a:chExt cx="0" cy="0"/>
        </a:xfrm>
      </p:grpSpPr>
      <p:sp>
        <p:nvSpPr>
          <p:cNvPr id="97" name="Google Shape;97;p20"/>
          <p:cNvSpPr txBox="1">
            <a:spLocks noGrp="1"/>
          </p:cNvSpPr>
          <p:nvPr>
            <p:ph type="subTitle" idx="1"/>
          </p:nvPr>
        </p:nvSpPr>
        <p:spPr>
          <a:xfrm flipH="1">
            <a:off x="599976" y="4312784"/>
            <a:ext cx="3306300" cy="182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chemeClr val="dk1"/>
                </a:solidFill>
                <a:latin typeface="Livvic"/>
                <a:ea typeface="Livvic"/>
                <a:cs typeface="Livvic"/>
                <a:sym typeface="Livvic"/>
              </a:defRPr>
            </a:lvl1pPr>
            <a:lvl2pPr lvl="1" algn="r" rtl="0">
              <a:lnSpc>
                <a:spcPct val="100000"/>
              </a:lnSpc>
              <a:spcBef>
                <a:spcPts val="0"/>
              </a:spcBef>
              <a:spcAft>
                <a:spcPts val="0"/>
              </a:spcAft>
              <a:buNone/>
              <a:defRPr sz="1600">
                <a:solidFill>
                  <a:schemeClr val="dk1"/>
                </a:solidFill>
                <a:latin typeface="Livvic"/>
                <a:ea typeface="Livvic"/>
                <a:cs typeface="Livvic"/>
                <a:sym typeface="Livvic"/>
              </a:defRPr>
            </a:lvl2pPr>
            <a:lvl3pPr lvl="2" algn="r" rtl="0">
              <a:lnSpc>
                <a:spcPct val="100000"/>
              </a:lnSpc>
              <a:spcBef>
                <a:spcPts val="0"/>
              </a:spcBef>
              <a:spcAft>
                <a:spcPts val="0"/>
              </a:spcAft>
              <a:buNone/>
              <a:defRPr sz="1600">
                <a:solidFill>
                  <a:schemeClr val="dk1"/>
                </a:solidFill>
                <a:latin typeface="Livvic"/>
                <a:ea typeface="Livvic"/>
                <a:cs typeface="Livvic"/>
                <a:sym typeface="Livvic"/>
              </a:defRPr>
            </a:lvl3pPr>
            <a:lvl4pPr lvl="3" algn="r" rtl="0">
              <a:lnSpc>
                <a:spcPct val="100000"/>
              </a:lnSpc>
              <a:spcBef>
                <a:spcPts val="0"/>
              </a:spcBef>
              <a:spcAft>
                <a:spcPts val="0"/>
              </a:spcAft>
              <a:buNone/>
              <a:defRPr sz="1600">
                <a:solidFill>
                  <a:schemeClr val="dk1"/>
                </a:solidFill>
                <a:latin typeface="Livvic"/>
                <a:ea typeface="Livvic"/>
                <a:cs typeface="Livvic"/>
                <a:sym typeface="Livvic"/>
              </a:defRPr>
            </a:lvl4pPr>
            <a:lvl5pPr lvl="4" algn="r" rtl="0">
              <a:lnSpc>
                <a:spcPct val="100000"/>
              </a:lnSpc>
              <a:spcBef>
                <a:spcPts val="0"/>
              </a:spcBef>
              <a:spcAft>
                <a:spcPts val="0"/>
              </a:spcAft>
              <a:buNone/>
              <a:defRPr sz="1600">
                <a:solidFill>
                  <a:schemeClr val="dk1"/>
                </a:solidFill>
                <a:latin typeface="Livvic"/>
                <a:ea typeface="Livvic"/>
                <a:cs typeface="Livvic"/>
                <a:sym typeface="Livvic"/>
              </a:defRPr>
            </a:lvl5pPr>
            <a:lvl6pPr lvl="5" algn="r" rtl="0">
              <a:lnSpc>
                <a:spcPct val="100000"/>
              </a:lnSpc>
              <a:spcBef>
                <a:spcPts val="0"/>
              </a:spcBef>
              <a:spcAft>
                <a:spcPts val="0"/>
              </a:spcAft>
              <a:buNone/>
              <a:defRPr sz="1600">
                <a:solidFill>
                  <a:schemeClr val="dk1"/>
                </a:solidFill>
                <a:latin typeface="Livvic"/>
                <a:ea typeface="Livvic"/>
                <a:cs typeface="Livvic"/>
                <a:sym typeface="Livvic"/>
              </a:defRPr>
            </a:lvl6pPr>
            <a:lvl7pPr lvl="6" algn="r" rtl="0">
              <a:lnSpc>
                <a:spcPct val="100000"/>
              </a:lnSpc>
              <a:spcBef>
                <a:spcPts val="0"/>
              </a:spcBef>
              <a:spcAft>
                <a:spcPts val="0"/>
              </a:spcAft>
              <a:buNone/>
              <a:defRPr sz="1600">
                <a:solidFill>
                  <a:schemeClr val="dk1"/>
                </a:solidFill>
                <a:latin typeface="Livvic"/>
                <a:ea typeface="Livvic"/>
                <a:cs typeface="Livvic"/>
                <a:sym typeface="Livvic"/>
              </a:defRPr>
            </a:lvl7pPr>
            <a:lvl8pPr lvl="7" algn="r" rtl="0">
              <a:lnSpc>
                <a:spcPct val="100000"/>
              </a:lnSpc>
              <a:spcBef>
                <a:spcPts val="0"/>
              </a:spcBef>
              <a:spcAft>
                <a:spcPts val="0"/>
              </a:spcAft>
              <a:buNone/>
              <a:defRPr sz="1600">
                <a:solidFill>
                  <a:schemeClr val="dk1"/>
                </a:solidFill>
                <a:latin typeface="Livvic"/>
                <a:ea typeface="Livvic"/>
                <a:cs typeface="Livvic"/>
                <a:sym typeface="Livvic"/>
              </a:defRPr>
            </a:lvl8pPr>
            <a:lvl9pPr lvl="8" algn="r" rtl="0">
              <a:lnSpc>
                <a:spcPct val="100000"/>
              </a:lnSpc>
              <a:spcBef>
                <a:spcPts val="0"/>
              </a:spcBef>
              <a:spcAft>
                <a:spcPts val="0"/>
              </a:spcAft>
              <a:buNone/>
              <a:defRPr sz="1600">
                <a:solidFill>
                  <a:schemeClr val="dk1"/>
                </a:solidFill>
                <a:latin typeface="Livvic"/>
                <a:ea typeface="Livvic"/>
                <a:cs typeface="Livvic"/>
                <a:sym typeface="Livvic"/>
              </a:defRPr>
            </a:lvl9pPr>
          </a:lstStyle>
          <a:p>
            <a:r>
              <a:rPr lang="en-US" smtClean="0"/>
              <a:t>Click to edit Master subtitle style</a:t>
            </a:r>
            <a:endParaRPr/>
          </a:p>
        </p:txBody>
      </p:sp>
      <p:sp>
        <p:nvSpPr>
          <p:cNvPr id="98" name="Google Shape;98;p20"/>
          <p:cNvSpPr txBox="1">
            <a:spLocks noGrp="1"/>
          </p:cNvSpPr>
          <p:nvPr>
            <p:ph type="title"/>
          </p:nvPr>
        </p:nvSpPr>
        <p:spPr>
          <a:xfrm>
            <a:off x="2282876" y="1745467"/>
            <a:ext cx="2111700" cy="704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0">
                <a:solidFill>
                  <a:schemeClr val="dk1"/>
                </a:solidFill>
              </a:defRPr>
            </a:lvl1pPr>
            <a:lvl2pPr lvl="1" rtl="0">
              <a:spcBef>
                <a:spcPts val="0"/>
              </a:spcBef>
              <a:spcAft>
                <a:spcPts val="0"/>
              </a:spcAft>
              <a:buNone/>
              <a:defRPr b="0">
                <a:solidFill>
                  <a:schemeClr val="dk1"/>
                </a:solidFill>
                <a:latin typeface="Roboto Slab Light"/>
                <a:ea typeface="Roboto Slab Light"/>
                <a:cs typeface="Roboto Slab Light"/>
                <a:sym typeface="Roboto Slab Light"/>
              </a:defRPr>
            </a:lvl2pPr>
            <a:lvl3pPr lvl="2" rtl="0">
              <a:spcBef>
                <a:spcPts val="0"/>
              </a:spcBef>
              <a:spcAft>
                <a:spcPts val="0"/>
              </a:spcAft>
              <a:buNone/>
              <a:defRPr b="0">
                <a:solidFill>
                  <a:schemeClr val="dk1"/>
                </a:solidFill>
                <a:latin typeface="Roboto Slab Light"/>
                <a:ea typeface="Roboto Slab Light"/>
                <a:cs typeface="Roboto Slab Light"/>
                <a:sym typeface="Roboto Slab Light"/>
              </a:defRPr>
            </a:lvl3pPr>
            <a:lvl4pPr lvl="3" rtl="0">
              <a:spcBef>
                <a:spcPts val="0"/>
              </a:spcBef>
              <a:spcAft>
                <a:spcPts val="0"/>
              </a:spcAft>
              <a:buNone/>
              <a:defRPr b="0">
                <a:solidFill>
                  <a:schemeClr val="dk1"/>
                </a:solidFill>
                <a:latin typeface="Roboto Slab Light"/>
                <a:ea typeface="Roboto Slab Light"/>
                <a:cs typeface="Roboto Slab Light"/>
                <a:sym typeface="Roboto Slab Light"/>
              </a:defRPr>
            </a:lvl4pPr>
            <a:lvl5pPr lvl="4" rtl="0">
              <a:spcBef>
                <a:spcPts val="0"/>
              </a:spcBef>
              <a:spcAft>
                <a:spcPts val="0"/>
              </a:spcAft>
              <a:buNone/>
              <a:defRPr b="0">
                <a:solidFill>
                  <a:schemeClr val="dk1"/>
                </a:solidFill>
                <a:latin typeface="Roboto Slab Light"/>
                <a:ea typeface="Roboto Slab Light"/>
                <a:cs typeface="Roboto Slab Light"/>
                <a:sym typeface="Roboto Slab Light"/>
              </a:defRPr>
            </a:lvl5pPr>
            <a:lvl6pPr lvl="5" rtl="0">
              <a:spcBef>
                <a:spcPts val="0"/>
              </a:spcBef>
              <a:spcAft>
                <a:spcPts val="0"/>
              </a:spcAft>
              <a:buNone/>
              <a:defRPr b="0">
                <a:solidFill>
                  <a:schemeClr val="dk1"/>
                </a:solidFill>
                <a:latin typeface="Roboto Slab Light"/>
                <a:ea typeface="Roboto Slab Light"/>
                <a:cs typeface="Roboto Slab Light"/>
                <a:sym typeface="Roboto Slab Light"/>
              </a:defRPr>
            </a:lvl6pPr>
            <a:lvl7pPr lvl="6" rtl="0">
              <a:spcBef>
                <a:spcPts val="0"/>
              </a:spcBef>
              <a:spcAft>
                <a:spcPts val="0"/>
              </a:spcAft>
              <a:buNone/>
              <a:defRPr b="0">
                <a:solidFill>
                  <a:schemeClr val="dk1"/>
                </a:solidFill>
                <a:latin typeface="Roboto Slab Light"/>
                <a:ea typeface="Roboto Slab Light"/>
                <a:cs typeface="Roboto Slab Light"/>
                <a:sym typeface="Roboto Slab Light"/>
              </a:defRPr>
            </a:lvl7pPr>
            <a:lvl8pPr lvl="7" rtl="0">
              <a:spcBef>
                <a:spcPts val="0"/>
              </a:spcBef>
              <a:spcAft>
                <a:spcPts val="0"/>
              </a:spcAft>
              <a:buNone/>
              <a:defRPr b="0">
                <a:solidFill>
                  <a:schemeClr val="dk1"/>
                </a:solidFill>
                <a:latin typeface="Roboto Slab Light"/>
                <a:ea typeface="Roboto Slab Light"/>
                <a:cs typeface="Roboto Slab Light"/>
                <a:sym typeface="Roboto Slab Light"/>
              </a:defRPr>
            </a:lvl8pPr>
            <a:lvl9pPr lvl="8" rtl="0">
              <a:spcBef>
                <a:spcPts val="0"/>
              </a:spcBef>
              <a:spcAft>
                <a:spcPts val="0"/>
              </a:spcAft>
              <a:buNone/>
              <a:defRPr b="0">
                <a:solidFill>
                  <a:schemeClr val="dk1"/>
                </a:solidFill>
                <a:latin typeface="Roboto Slab Light"/>
                <a:ea typeface="Roboto Slab Light"/>
                <a:cs typeface="Roboto Slab Light"/>
                <a:sym typeface="Roboto Slab Light"/>
              </a:defRPr>
            </a:lvl9pPr>
          </a:lstStyle>
          <a:p>
            <a:r>
              <a:rPr lang="en-US" smtClean="0"/>
              <a:t>Click to edit Master title style</a:t>
            </a:r>
            <a:endParaRPr/>
          </a:p>
        </p:txBody>
      </p:sp>
      <p:sp>
        <p:nvSpPr>
          <p:cNvPr id="99" name="Google Shape;99;p20"/>
          <p:cNvSpPr txBox="1">
            <a:spLocks noGrp="1"/>
          </p:cNvSpPr>
          <p:nvPr>
            <p:ph type="subTitle" idx="2"/>
          </p:nvPr>
        </p:nvSpPr>
        <p:spPr>
          <a:xfrm flipH="1">
            <a:off x="5036376" y="921217"/>
            <a:ext cx="3502800" cy="182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Livvic"/>
                <a:ea typeface="Livvic"/>
                <a:cs typeface="Livvic"/>
                <a:sym typeface="Livvic"/>
              </a:defRPr>
            </a:lvl1pPr>
            <a:lvl2pPr lvl="1" rtl="0">
              <a:lnSpc>
                <a:spcPct val="100000"/>
              </a:lnSpc>
              <a:spcBef>
                <a:spcPts val="0"/>
              </a:spcBef>
              <a:spcAft>
                <a:spcPts val="0"/>
              </a:spcAft>
              <a:buNone/>
              <a:defRPr sz="1600">
                <a:solidFill>
                  <a:schemeClr val="dk1"/>
                </a:solidFill>
                <a:latin typeface="Livvic"/>
                <a:ea typeface="Livvic"/>
                <a:cs typeface="Livvic"/>
                <a:sym typeface="Livvic"/>
              </a:defRPr>
            </a:lvl2pPr>
            <a:lvl3pPr lvl="2" rtl="0">
              <a:lnSpc>
                <a:spcPct val="100000"/>
              </a:lnSpc>
              <a:spcBef>
                <a:spcPts val="0"/>
              </a:spcBef>
              <a:spcAft>
                <a:spcPts val="0"/>
              </a:spcAft>
              <a:buNone/>
              <a:defRPr sz="1600">
                <a:solidFill>
                  <a:schemeClr val="dk1"/>
                </a:solidFill>
                <a:latin typeface="Livvic"/>
                <a:ea typeface="Livvic"/>
                <a:cs typeface="Livvic"/>
                <a:sym typeface="Livvic"/>
              </a:defRPr>
            </a:lvl3pPr>
            <a:lvl4pPr lvl="3" rtl="0">
              <a:lnSpc>
                <a:spcPct val="100000"/>
              </a:lnSpc>
              <a:spcBef>
                <a:spcPts val="0"/>
              </a:spcBef>
              <a:spcAft>
                <a:spcPts val="0"/>
              </a:spcAft>
              <a:buNone/>
              <a:defRPr sz="1600">
                <a:solidFill>
                  <a:schemeClr val="dk1"/>
                </a:solidFill>
                <a:latin typeface="Livvic"/>
                <a:ea typeface="Livvic"/>
                <a:cs typeface="Livvic"/>
                <a:sym typeface="Livvic"/>
              </a:defRPr>
            </a:lvl4pPr>
            <a:lvl5pPr lvl="4" rtl="0">
              <a:lnSpc>
                <a:spcPct val="100000"/>
              </a:lnSpc>
              <a:spcBef>
                <a:spcPts val="0"/>
              </a:spcBef>
              <a:spcAft>
                <a:spcPts val="0"/>
              </a:spcAft>
              <a:buNone/>
              <a:defRPr sz="1600">
                <a:solidFill>
                  <a:schemeClr val="dk1"/>
                </a:solidFill>
                <a:latin typeface="Livvic"/>
                <a:ea typeface="Livvic"/>
                <a:cs typeface="Livvic"/>
                <a:sym typeface="Livvic"/>
              </a:defRPr>
            </a:lvl5pPr>
            <a:lvl6pPr lvl="5" rtl="0">
              <a:lnSpc>
                <a:spcPct val="100000"/>
              </a:lnSpc>
              <a:spcBef>
                <a:spcPts val="0"/>
              </a:spcBef>
              <a:spcAft>
                <a:spcPts val="0"/>
              </a:spcAft>
              <a:buNone/>
              <a:defRPr sz="1600">
                <a:solidFill>
                  <a:schemeClr val="dk1"/>
                </a:solidFill>
                <a:latin typeface="Livvic"/>
                <a:ea typeface="Livvic"/>
                <a:cs typeface="Livvic"/>
                <a:sym typeface="Livvic"/>
              </a:defRPr>
            </a:lvl6pPr>
            <a:lvl7pPr lvl="6" rtl="0">
              <a:lnSpc>
                <a:spcPct val="100000"/>
              </a:lnSpc>
              <a:spcBef>
                <a:spcPts val="0"/>
              </a:spcBef>
              <a:spcAft>
                <a:spcPts val="0"/>
              </a:spcAft>
              <a:buNone/>
              <a:defRPr sz="1600">
                <a:solidFill>
                  <a:schemeClr val="dk1"/>
                </a:solidFill>
                <a:latin typeface="Livvic"/>
                <a:ea typeface="Livvic"/>
                <a:cs typeface="Livvic"/>
                <a:sym typeface="Livvic"/>
              </a:defRPr>
            </a:lvl7pPr>
            <a:lvl8pPr lvl="7" rtl="0">
              <a:lnSpc>
                <a:spcPct val="100000"/>
              </a:lnSpc>
              <a:spcBef>
                <a:spcPts val="0"/>
              </a:spcBef>
              <a:spcAft>
                <a:spcPts val="0"/>
              </a:spcAft>
              <a:buNone/>
              <a:defRPr sz="1600">
                <a:solidFill>
                  <a:schemeClr val="dk1"/>
                </a:solidFill>
                <a:latin typeface="Livvic"/>
                <a:ea typeface="Livvic"/>
                <a:cs typeface="Livvic"/>
                <a:sym typeface="Livvic"/>
              </a:defRPr>
            </a:lvl8pPr>
            <a:lvl9pPr lvl="8" rtl="0">
              <a:lnSpc>
                <a:spcPct val="100000"/>
              </a:lnSpc>
              <a:spcBef>
                <a:spcPts val="0"/>
              </a:spcBef>
              <a:spcAft>
                <a:spcPts val="0"/>
              </a:spcAft>
              <a:buNone/>
              <a:defRPr sz="1600">
                <a:solidFill>
                  <a:schemeClr val="dk1"/>
                </a:solidFill>
                <a:latin typeface="Livvic"/>
                <a:ea typeface="Livvic"/>
                <a:cs typeface="Livvic"/>
                <a:sym typeface="Livvic"/>
              </a:defRPr>
            </a:lvl9pPr>
          </a:lstStyle>
          <a:p>
            <a:r>
              <a:rPr lang="en-US" smtClean="0"/>
              <a:t>Click to edit Master subtitle style</a:t>
            </a:r>
            <a:endParaRPr/>
          </a:p>
        </p:txBody>
      </p:sp>
      <p:sp>
        <p:nvSpPr>
          <p:cNvPr id="100" name="Google Shape;100;p20"/>
          <p:cNvSpPr txBox="1">
            <a:spLocks noGrp="1"/>
          </p:cNvSpPr>
          <p:nvPr>
            <p:ph type="title" idx="3"/>
          </p:nvPr>
        </p:nvSpPr>
        <p:spPr>
          <a:xfrm>
            <a:off x="4635451" y="4336613"/>
            <a:ext cx="2111700" cy="7048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b="0">
                <a:solidFill>
                  <a:schemeClr val="dk1"/>
                </a:solidFill>
              </a:defRPr>
            </a:lvl1pPr>
            <a:lvl2pPr lvl="1" algn="r" rtl="0">
              <a:spcBef>
                <a:spcPts val="0"/>
              </a:spcBef>
              <a:spcAft>
                <a:spcPts val="0"/>
              </a:spcAft>
              <a:buNone/>
              <a:defRPr b="0">
                <a:solidFill>
                  <a:schemeClr val="dk1"/>
                </a:solidFill>
                <a:latin typeface="Roboto Slab Light"/>
                <a:ea typeface="Roboto Slab Light"/>
                <a:cs typeface="Roboto Slab Light"/>
                <a:sym typeface="Roboto Slab Light"/>
              </a:defRPr>
            </a:lvl2pPr>
            <a:lvl3pPr lvl="2" algn="r" rtl="0">
              <a:spcBef>
                <a:spcPts val="0"/>
              </a:spcBef>
              <a:spcAft>
                <a:spcPts val="0"/>
              </a:spcAft>
              <a:buNone/>
              <a:defRPr b="0">
                <a:solidFill>
                  <a:schemeClr val="dk1"/>
                </a:solidFill>
                <a:latin typeface="Roboto Slab Light"/>
                <a:ea typeface="Roboto Slab Light"/>
                <a:cs typeface="Roboto Slab Light"/>
                <a:sym typeface="Roboto Slab Light"/>
              </a:defRPr>
            </a:lvl3pPr>
            <a:lvl4pPr lvl="3" algn="r" rtl="0">
              <a:spcBef>
                <a:spcPts val="0"/>
              </a:spcBef>
              <a:spcAft>
                <a:spcPts val="0"/>
              </a:spcAft>
              <a:buNone/>
              <a:defRPr b="0">
                <a:solidFill>
                  <a:schemeClr val="dk1"/>
                </a:solidFill>
                <a:latin typeface="Roboto Slab Light"/>
                <a:ea typeface="Roboto Slab Light"/>
                <a:cs typeface="Roboto Slab Light"/>
                <a:sym typeface="Roboto Slab Light"/>
              </a:defRPr>
            </a:lvl4pPr>
            <a:lvl5pPr lvl="4" algn="r" rtl="0">
              <a:spcBef>
                <a:spcPts val="0"/>
              </a:spcBef>
              <a:spcAft>
                <a:spcPts val="0"/>
              </a:spcAft>
              <a:buNone/>
              <a:defRPr b="0">
                <a:solidFill>
                  <a:schemeClr val="dk1"/>
                </a:solidFill>
                <a:latin typeface="Roboto Slab Light"/>
                <a:ea typeface="Roboto Slab Light"/>
                <a:cs typeface="Roboto Slab Light"/>
                <a:sym typeface="Roboto Slab Light"/>
              </a:defRPr>
            </a:lvl5pPr>
            <a:lvl6pPr lvl="5" algn="r" rtl="0">
              <a:spcBef>
                <a:spcPts val="0"/>
              </a:spcBef>
              <a:spcAft>
                <a:spcPts val="0"/>
              </a:spcAft>
              <a:buNone/>
              <a:defRPr b="0">
                <a:solidFill>
                  <a:schemeClr val="dk1"/>
                </a:solidFill>
                <a:latin typeface="Roboto Slab Light"/>
                <a:ea typeface="Roboto Slab Light"/>
                <a:cs typeface="Roboto Slab Light"/>
                <a:sym typeface="Roboto Slab Light"/>
              </a:defRPr>
            </a:lvl6pPr>
            <a:lvl7pPr lvl="6" algn="r" rtl="0">
              <a:spcBef>
                <a:spcPts val="0"/>
              </a:spcBef>
              <a:spcAft>
                <a:spcPts val="0"/>
              </a:spcAft>
              <a:buNone/>
              <a:defRPr b="0">
                <a:solidFill>
                  <a:schemeClr val="dk1"/>
                </a:solidFill>
                <a:latin typeface="Roboto Slab Light"/>
                <a:ea typeface="Roboto Slab Light"/>
                <a:cs typeface="Roboto Slab Light"/>
                <a:sym typeface="Roboto Slab Light"/>
              </a:defRPr>
            </a:lvl7pPr>
            <a:lvl8pPr lvl="7" algn="r" rtl="0">
              <a:spcBef>
                <a:spcPts val="0"/>
              </a:spcBef>
              <a:spcAft>
                <a:spcPts val="0"/>
              </a:spcAft>
              <a:buNone/>
              <a:defRPr b="0">
                <a:solidFill>
                  <a:schemeClr val="dk1"/>
                </a:solidFill>
                <a:latin typeface="Roboto Slab Light"/>
                <a:ea typeface="Roboto Slab Light"/>
                <a:cs typeface="Roboto Slab Light"/>
                <a:sym typeface="Roboto Slab Light"/>
              </a:defRPr>
            </a:lvl8pPr>
            <a:lvl9pPr lvl="8" algn="r" rtl="0">
              <a:spcBef>
                <a:spcPts val="0"/>
              </a:spcBef>
              <a:spcAft>
                <a:spcPts val="0"/>
              </a:spcAft>
              <a:buNone/>
              <a:defRPr b="0">
                <a:solidFill>
                  <a:schemeClr val="dk1"/>
                </a:solidFill>
                <a:latin typeface="Roboto Slab Light"/>
                <a:ea typeface="Roboto Slab Light"/>
                <a:cs typeface="Roboto Slab Light"/>
                <a:sym typeface="Roboto Slab Light"/>
              </a:defRPr>
            </a:lvl9pPr>
          </a:lstStyle>
          <a:p>
            <a:r>
              <a:rPr lang="en-US" smtClean="0"/>
              <a:t>Click to edit Master title style</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1015813" y="1206233"/>
            <a:ext cx="3246600" cy="7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6000" b="0"/>
            </a:lvl1pPr>
            <a:lvl2pPr lvl="1" algn="ctr" rtl="0">
              <a:spcBef>
                <a:spcPts val="0"/>
              </a:spcBef>
              <a:spcAft>
                <a:spcPts val="0"/>
              </a:spcAft>
              <a:buSzPts val="4200"/>
              <a:buNone/>
              <a:defRPr sz="4200" b="0"/>
            </a:lvl2pPr>
            <a:lvl3pPr lvl="2" algn="ctr" rtl="0">
              <a:spcBef>
                <a:spcPts val="0"/>
              </a:spcBef>
              <a:spcAft>
                <a:spcPts val="0"/>
              </a:spcAft>
              <a:buSzPts val="4200"/>
              <a:buNone/>
              <a:defRPr sz="4200" b="0"/>
            </a:lvl3pPr>
            <a:lvl4pPr lvl="3" algn="ctr" rtl="0">
              <a:spcBef>
                <a:spcPts val="0"/>
              </a:spcBef>
              <a:spcAft>
                <a:spcPts val="0"/>
              </a:spcAft>
              <a:buSzPts val="4200"/>
              <a:buNone/>
              <a:defRPr sz="4200" b="0"/>
            </a:lvl4pPr>
            <a:lvl5pPr lvl="4" algn="ctr" rtl="0">
              <a:spcBef>
                <a:spcPts val="0"/>
              </a:spcBef>
              <a:spcAft>
                <a:spcPts val="0"/>
              </a:spcAft>
              <a:buSzPts val="4200"/>
              <a:buNone/>
              <a:defRPr sz="4200" b="0"/>
            </a:lvl5pPr>
            <a:lvl6pPr lvl="5" algn="ctr" rtl="0">
              <a:spcBef>
                <a:spcPts val="0"/>
              </a:spcBef>
              <a:spcAft>
                <a:spcPts val="0"/>
              </a:spcAft>
              <a:buSzPts val="4200"/>
              <a:buNone/>
              <a:defRPr sz="4200" b="0"/>
            </a:lvl6pPr>
            <a:lvl7pPr lvl="6" algn="ctr" rtl="0">
              <a:spcBef>
                <a:spcPts val="0"/>
              </a:spcBef>
              <a:spcAft>
                <a:spcPts val="0"/>
              </a:spcAft>
              <a:buSzPts val="4200"/>
              <a:buNone/>
              <a:defRPr sz="4200" b="0"/>
            </a:lvl7pPr>
            <a:lvl8pPr lvl="7" algn="ctr" rtl="0">
              <a:spcBef>
                <a:spcPts val="0"/>
              </a:spcBef>
              <a:spcAft>
                <a:spcPts val="0"/>
              </a:spcAft>
              <a:buSzPts val="4200"/>
              <a:buNone/>
              <a:defRPr sz="4200" b="0"/>
            </a:lvl8pPr>
            <a:lvl9pPr lvl="8" algn="ctr" rtl="0">
              <a:spcBef>
                <a:spcPts val="0"/>
              </a:spcBef>
              <a:spcAft>
                <a:spcPts val="0"/>
              </a:spcAft>
              <a:buSzPts val="4200"/>
              <a:buNone/>
              <a:defRPr sz="4200" b="0"/>
            </a:lvl9pPr>
          </a:lstStyle>
          <a:p>
            <a:r>
              <a:rPr lang="en-US" smtClean="0"/>
              <a:t>Click to edit Master title style</a:t>
            </a:r>
            <a:endParaRPr/>
          </a:p>
        </p:txBody>
      </p:sp>
      <p:sp>
        <p:nvSpPr>
          <p:cNvPr id="103" name="Google Shape;103;p21"/>
          <p:cNvSpPr txBox="1">
            <a:spLocks noGrp="1"/>
          </p:cNvSpPr>
          <p:nvPr>
            <p:ph type="subTitle" idx="1"/>
          </p:nvPr>
        </p:nvSpPr>
        <p:spPr>
          <a:xfrm>
            <a:off x="4545288" y="805233"/>
            <a:ext cx="3582900" cy="15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100"/>
              <a:buFont typeface="Livvic"/>
              <a:buNone/>
              <a:defRPr sz="1400">
                <a:solidFill>
                  <a:schemeClr val="accent3"/>
                </a:solidFill>
                <a:latin typeface="Livvic"/>
                <a:ea typeface="Livvic"/>
                <a:cs typeface="Livvic"/>
                <a:sym typeface="Livvic"/>
              </a:defRPr>
            </a:lvl1pPr>
            <a:lvl2pPr lvl="1"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9pPr>
          </a:lstStyle>
          <a:p>
            <a:r>
              <a:rPr lang="en-US" smtClean="0"/>
              <a:t>Click to edit Master subtitle style</a:t>
            </a:r>
            <a:endParaRPr/>
          </a:p>
        </p:txBody>
      </p:sp>
      <p:sp>
        <p:nvSpPr>
          <p:cNvPr id="104" name="Google Shape;104;p21"/>
          <p:cNvSpPr txBox="1"/>
          <p:nvPr/>
        </p:nvSpPr>
        <p:spPr>
          <a:xfrm>
            <a:off x="621627" y="4988700"/>
            <a:ext cx="3104400" cy="124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Livvic"/>
                <a:ea typeface="Livvic"/>
                <a:cs typeface="Livvic"/>
                <a:sym typeface="Livvic"/>
              </a:rPr>
              <a:t>CREDITS: This presentation template was created by </a:t>
            </a:r>
            <a:r>
              <a:rPr lang="en" sz="1000">
                <a:solidFill>
                  <a:schemeClr val="dk1"/>
                </a:solidFill>
                <a:uFill>
                  <a:noFill/>
                </a:uFill>
                <a:latin typeface="Livvic SemiBold"/>
                <a:ea typeface="Livvic SemiBold"/>
                <a:cs typeface="Livvic SemiBold"/>
                <a:sym typeface="Livvic SemiBold"/>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dk1"/>
                </a:solidFill>
                <a:latin typeface="Livvic"/>
                <a:ea typeface="Livvic"/>
                <a:cs typeface="Livvic"/>
                <a:sym typeface="Livvic"/>
              </a:rPr>
              <a:t>, including icons by </a:t>
            </a:r>
            <a:r>
              <a:rPr lang="en" sz="1000">
                <a:solidFill>
                  <a:schemeClr val="dk1"/>
                </a:solidFill>
                <a:uFill>
                  <a:noFill/>
                </a:uFill>
                <a:latin typeface="Livvic SemiBold"/>
                <a:ea typeface="Livvic SemiBold"/>
                <a:cs typeface="Livvic SemiBold"/>
                <a:sym typeface="Livvic SemiBold"/>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chemeClr val="dk1"/>
                </a:solidFill>
                <a:latin typeface="Livvic"/>
                <a:ea typeface="Livvic"/>
                <a:cs typeface="Livvic"/>
                <a:sym typeface="Livvic"/>
              </a:rPr>
              <a:t>, and infographics &amp; images by </a:t>
            </a:r>
            <a:r>
              <a:rPr lang="en" sz="1000">
                <a:solidFill>
                  <a:schemeClr val="dk1"/>
                </a:solidFill>
                <a:uFill>
                  <a:noFill/>
                </a:uFill>
                <a:latin typeface="Livvic SemiBold"/>
                <a:ea typeface="Livvic SemiBold"/>
                <a:cs typeface="Livvic SemiBold"/>
                <a:sym typeface="Livvic SemiBold"/>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a:solidFill>
                <a:schemeClr val="dk1"/>
              </a:solidFill>
              <a:latin typeface="Livvic SemiBold"/>
              <a:ea typeface="Livvic SemiBold"/>
              <a:cs typeface="Livvic SemiBold"/>
              <a:sym typeface="Livvic SemiBold"/>
            </a:endParaRPr>
          </a:p>
          <a:p>
            <a:pPr marL="0" lvl="0" indent="0" algn="l" rtl="0">
              <a:spcBef>
                <a:spcPts val="0"/>
              </a:spcBef>
              <a:spcAft>
                <a:spcPts val="0"/>
              </a:spcAft>
              <a:buNone/>
            </a:pPr>
            <a:endParaRPr>
              <a:solidFill>
                <a:schemeClr val="dk1"/>
              </a:solidFill>
              <a:latin typeface="Livvic"/>
              <a:ea typeface="Livvic"/>
              <a:cs typeface="Livvic"/>
              <a:sym typeface="Livvic"/>
            </a:endParaRPr>
          </a:p>
          <a:p>
            <a:pPr marL="0" lvl="0" indent="0" algn="l" rtl="0">
              <a:lnSpc>
                <a:spcPct val="115000"/>
              </a:lnSpc>
              <a:spcBef>
                <a:spcPts val="300"/>
              </a:spcBef>
              <a:spcAft>
                <a:spcPts val="0"/>
              </a:spcAft>
              <a:buNone/>
            </a:pPr>
            <a:endParaRPr sz="1000">
              <a:solidFill>
                <a:schemeClr val="dk1"/>
              </a:solidFill>
              <a:latin typeface="Livvic"/>
              <a:ea typeface="Livvic"/>
              <a:cs typeface="Livvic"/>
              <a:sym typeface="Livvic"/>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0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9"/>
        <p:cNvGrpSpPr/>
        <p:nvPr/>
      </p:nvGrpSpPr>
      <p:grpSpPr>
        <a:xfrm>
          <a:off x="0" y="0"/>
          <a:ext cx="0" cy="0"/>
          <a:chOff x="0" y="0"/>
          <a:chExt cx="0" cy="0"/>
        </a:xfrm>
      </p:grpSpPr>
      <p:pic>
        <p:nvPicPr>
          <p:cNvPr id="40" name="Google Shape;40;p7"/>
          <p:cNvPicPr preferRelativeResize="0"/>
          <p:nvPr/>
        </p:nvPicPr>
        <p:blipFill>
          <a:blip r:embed="rId2">
            <a:alphaModFix amt="75000"/>
          </a:blip>
          <a:stretch>
            <a:fillRect/>
          </a:stretch>
        </p:blipFill>
        <p:spPr>
          <a:xfrm>
            <a:off x="0" y="0"/>
            <a:ext cx="2060450" cy="2645701"/>
          </a:xfrm>
          <a:prstGeom prst="rect">
            <a:avLst/>
          </a:prstGeom>
          <a:noFill/>
          <a:ln>
            <a:noFill/>
          </a:ln>
        </p:spPr>
      </p:pic>
      <p:pic>
        <p:nvPicPr>
          <p:cNvPr id="41" name="Google Shape;41;p7"/>
          <p:cNvPicPr preferRelativeResize="0"/>
          <p:nvPr/>
        </p:nvPicPr>
        <p:blipFill>
          <a:blip r:embed="rId2">
            <a:alphaModFix amt="75000"/>
          </a:blip>
          <a:stretch>
            <a:fillRect/>
          </a:stretch>
        </p:blipFill>
        <p:spPr>
          <a:xfrm rot="10800000">
            <a:off x="7083550" y="4212300"/>
            <a:ext cx="2060450" cy="2645701"/>
          </a:xfrm>
          <a:prstGeom prst="rect">
            <a:avLst/>
          </a:prstGeom>
          <a:noFill/>
          <a:ln>
            <a:noFill/>
          </a:ln>
        </p:spPr>
      </p:pic>
      <p:sp>
        <p:nvSpPr>
          <p:cNvPr id="42" name="Google Shape;42;p7"/>
          <p:cNvSpPr txBox="1">
            <a:spLocks noGrp="1"/>
          </p:cNvSpPr>
          <p:nvPr>
            <p:ph type="body" idx="1"/>
          </p:nvPr>
        </p:nvSpPr>
        <p:spPr>
          <a:xfrm>
            <a:off x="714125" y="1756800"/>
            <a:ext cx="4962900" cy="3344400"/>
          </a:xfrm>
          <a:prstGeom prst="rect">
            <a:avLst/>
          </a:prstGeom>
        </p:spPr>
        <p:txBody>
          <a:bodyPr spcFirstLastPara="1" wrap="square" lIns="91425" tIns="91425" rIns="91425" bIns="91425" anchor="ctr" anchorCtr="0">
            <a:noAutofit/>
          </a:bodyPr>
          <a:lstStyle>
            <a:lvl1pPr marL="457200" lvl="0" indent="-311150" rtl="0">
              <a:lnSpc>
                <a:spcPct val="100000"/>
              </a:lnSpc>
              <a:spcBef>
                <a:spcPts val="0"/>
              </a:spcBef>
              <a:spcAft>
                <a:spcPts val="0"/>
              </a:spcAft>
              <a:buSzPts val="1300"/>
              <a:buChar char="●"/>
              <a:defRPr sz="1400"/>
            </a:lvl1pPr>
            <a:lvl2pPr marL="914400" lvl="1" indent="-311150" rtl="0">
              <a:spcBef>
                <a:spcPts val="0"/>
              </a:spcBef>
              <a:spcAft>
                <a:spcPts val="0"/>
              </a:spcAft>
              <a:buSzPts val="1300"/>
              <a:buChar char="○"/>
              <a:defRPr sz="1300"/>
            </a:lvl2pPr>
            <a:lvl3pPr marL="1371600" lvl="2" indent="-311150" rtl="0">
              <a:spcBef>
                <a:spcPts val="1600"/>
              </a:spcBef>
              <a:spcAft>
                <a:spcPts val="0"/>
              </a:spcAft>
              <a:buSzPts val="1300"/>
              <a:buChar char="■"/>
              <a:defRPr sz="1300"/>
            </a:lvl3pPr>
            <a:lvl4pPr marL="1828800" lvl="3" indent="-311150" rtl="0">
              <a:spcBef>
                <a:spcPts val="1600"/>
              </a:spcBef>
              <a:spcAft>
                <a:spcPts val="0"/>
              </a:spcAft>
              <a:buSzPts val="1300"/>
              <a:buChar char="●"/>
              <a:defRPr sz="1300"/>
            </a:lvl4pPr>
            <a:lvl5pPr marL="2286000" lvl="4" indent="-311150" rtl="0">
              <a:spcBef>
                <a:spcPts val="1600"/>
              </a:spcBef>
              <a:spcAft>
                <a:spcPts val="0"/>
              </a:spcAft>
              <a:buSzPts val="1300"/>
              <a:buChar char="○"/>
              <a:defRPr sz="1300"/>
            </a:lvl5pPr>
            <a:lvl6pPr marL="2743200" lvl="5" indent="-311150" rtl="0">
              <a:spcBef>
                <a:spcPts val="1600"/>
              </a:spcBef>
              <a:spcAft>
                <a:spcPts val="0"/>
              </a:spcAft>
              <a:buSzPts val="1300"/>
              <a:buChar char="■"/>
              <a:defRPr sz="1300"/>
            </a:lvl6pPr>
            <a:lvl7pPr marL="3200400" lvl="6" indent="-311150" rtl="0">
              <a:spcBef>
                <a:spcPts val="1600"/>
              </a:spcBef>
              <a:spcAft>
                <a:spcPts val="0"/>
              </a:spcAft>
              <a:buSzPts val="1300"/>
              <a:buChar char="●"/>
              <a:defRPr sz="1300"/>
            </a:lvl7pPr>
            <a:lvl8pPr marL="3657600" lvl="7" indent="-311150" rtl="0">
              <a:spcBef>
                <a:spcPts val="1600"/>
              </a:spcBef>
              <a:spcAft>
                <a:spcPts val="0"/>
              </a:spcAft>
              <a:buSzPts val="1300"/>
              <a:buChar char="○"/>
              <a:defRPr sz="1300"/>
            </a:lvl8pPr>
            <a:lvl9pPr marL="4114800" lvl="8" indent="-311150" rtl="0">
              <a:spcBef>
                <a:spcPts val="1600"/>
              </a:spcBef>
              <a:spcAft>
                <a:spcPts val="1600"/>
              </a:spcAft>
              <a:buSzPts val="1300"/>
              <a:buChar char="■"/>
              <a:defRPr sz="1300"/>
            </a:lvl9pPr>
          </a:lstStyle>
          <a:p>
            <a:pPr lvl="0"/>
            <a:r>
              <a:rPr lang="en-US" smtClean="0"/>
              <a:t>Click to edit Master text styles</a:t>
            </a:r>
          </a:p>
        </p:txBody>
      </p:sp>
      <p:sp>
        <p:nvSpPr>
          <p:cNvPr id="43" name="Google Shape;43;p7"/>
          <p:cNvSpPr txBox="1">
            <a:spLocks noGrp="1"/>
          </p:cNvSpPr>
          <p:nvPr>
            <p:ph type="title"/>
          </p:nvPr>
        </p:nvSpPr>
        <p:spPr>
          <a:xfrm>
            <a:off x="714125" y="725267"/>
            <a:ext cx="7715700" cy="49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44" name="Google Shape;44;p7"/>
          <p:cNvSpPr/>
          <p:nvPr/>
        </p:nvSpPr>
        <p:spPr>
          <a:xfrm flipH="1">
            <a:off x="226988" y="275920"/>
            <a:ext cx="8690031"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10"/>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Opening Slide" type="title" preserve="1">
  <p:cSld name="Opening Slide">
    <p:bg>
      <p:bgPr>
        <a:solidFill>
          <a:schemeClr val="lt2"/>
        </a:solidFill>
        <a:effectLst/>
      </p:bgPr>
    </p:bg>
    <p:spTree>
      <p:nvGrpSpPr>
        <p:cNvPr id="1" name="Shape 173"/>
        <p:cNvGrpSpPr/>
        <p:nvPr/>
      </p:nvGrpSpPr>
      <p:grpSpPr>
        <a:xfrm>
          <a:off x="0" y="0"/>
          <a:ext cx="0" cy="0"/>
          <a:chOff x="0" y="0"/>
          <a:chExt cx="0" cy="0"/>
        </a:xfrm>
      </p:grpSpPr>
      <p:grpSp>
        <p:nvGrpSpPr>
          <p:cNvPr id="2" name="Google Shape;174;p25"/>
          <p:cNvGrpSpPr/>
          <p:nvPr/>
        </p:nvGrpSpPr>
        <p:grpSpPr>
          <a:xfrm>
            <a:off x="-9600" y="-44400"/>
            <a:ext cx="9153775" cy="6946800"/>
            <a:chOff x="-9600" y="-33300"/>
            <a:chExt cx="9153775" cy="5210100"/>
          </a:xfrm>
        </p:grpSpPr>
        <p:grpSp>
          <p:nvGrpSpPr>
            <p:cNvPr id="3" name="Google Shape;175;p25"/>
            <p:cNvGrpSpPr/>
            <p:nvPr/>
          </p:nvGrpSpPr>
          <p:grpSpPr>
            <a:xfrm>
              <a:off x="-9600" y="0"/>
              <a:ext cx="9153775" cy="5143507"/>
              <a:chOff x="-9600" y="0"/>
              <a:chExt cx="9153775" cy="5143507"/>
            </a:xfrm>
          </p:grpSpPr>
          <p:sp>
            <p:nvSpPr>
              <p:cNvPr id="176" name="Google Shape;176;p25"/>
              <p:cNvSpPr/>
              <p:nvPr/>
            </p:nvSpPr>
            <p:spPr>
              <a:xfrm rot="5400000">
                <a:off x="8453186"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p:nvPr/>
            </p:nvSpPr>
            <p:spPr>
              <a:xfrm rot="5400000">
                <a:off x="7931072"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p:nvPr/>
            </p:nvSpPr>
            <p:spPr>
              <a:xfrm rot="5400000">
                <a:off x="7473977"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p:nvPr/>
            </p:nvSpPr>
            <p:spPr>
              <a:xfrm rot="5400000">
                <a:off x="7305775"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p:nvPr/>
            </p:nvSpPr>
            <p:spPr>
              <a:xfrm>
                <a:off x="-9525" y="0"/>
                <a:ext cx="133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p:nvPr/>
            </p:nvSpPr>
            <p:spPr>
              <a:xfrm rot="5400000">
                <a:off x="3529050" y="1471650"/>
                <a:ext cx="133200" cy="7210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rot="-5400000">
                <a:off x="4506475" y="-4418625"/>
                <a:ext cx="219000" cy="9056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p:nvPr/>
            </p:nvSpPr>
            <p:spPr>
              <a:xfrm>
                <a:off x="8925000"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25"/>
            <p:cNvSpPr/>
            <p:nvPr/>
          </p:nvSpPr>
          <p:spPr>
            <a:xfrm>
              <a:off x="3834000" y="-33300"/>
              <a:ext cx="231300" cy="521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25"/>
          <p:cNvSpPr txBox="1">
            <a:spLocks noGrp="1"/>
          </p:cNvSpPr>
          <p:nvPr>
            <p:ph type="ctrTitle"/>
          </p:nvPr>
        </p:nvSpPr>
        <p:spPr>
          <a:xfrm>
            <a:off x="4162225" y="1946200"/>
            <a:ext cx="4441800" cy="1949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4800"/>
              <a:buNone/>
              <a:defRPr sz="4800">
                <a:solidFill>
                  <a:schemeClr val="accent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smtClean="0"/>
              <a:t>Click to edit Master title style</a:t>
            </a:r>
            <a:endParaRPr/>
          </a:p>
        </p:txBody>
      </p:sp>
      <p:sp>
        <p:nvSpPr>
          <p:cNvPr id="186" name="Google Shape;186;p25"/>
          <p:cNvSpPr txBox="1">
            <a:spLocks noGrp="1"/>
          </p:cNvSpPr>
          <p:nvPr>
            <p:ph type="subTitle" idx="1"/>
          </p:nvPr>
        </p:nvSpPr>
        <p:spPr>
          <a:xfrm>
            <a:off x="5479375" y="4627233"/>
            <a:ext cx="3124500" cy="86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2"/>
              </a:buClr>
              <a:buSzPts val="1800"/>
              <a:buNone/>
              <a:defRPr sz="1800">
                <a:solidFill>
                  <a:schemeClr val="accent2"/>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r>
              <a:rPr lang="en-US" smtClean="0"/>
              <a:t>Click to edit Master subtitle style</a:t>
            </a:r>
            <a:endParaRPr/>
          </a:p>
        </p:txBody>
      </p:sp>
    </p:spTree>
  </p:cSld>
  <p:clrMapOvr>
    <a:masterClrMapping/>
  </p:clrMapOvr>
  <p:extLst mod="1">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1610">
          <p15:clr>
            <a:srgbClr val="FA7B17"/>
          </p15:clr>
        </p15:guide>
        <p15:guide id="2" pos="4139">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 Text" type="secHead" preserve="1">
  <p:cSld name="Title + Text">
    <p:bg>
      <p:bgPr>
        <a:solidFill>
          <a:schemeClr val="lt2"/>
        </a:solidFill>
        <a:effectLst/>
      </p:bgPr>
    </p:bg>
    <p:spTree>
      <p:nvGrpSpPr>
        <p:cNvPr id="1" name="Shape 187"/>
        <p:cNvGrpSpPr/>
        <p:nvPr/>
      </p:nvGrpSpPr>
      <p:grpSpPr>
        <a:xfrm>
          <a:off x="0" y="0"/>
          <a:ext cx="0" cy="0"/>
          <a:chOff x="0" y="0"/>
          <a:chExt cx="0" cy="0"/>
        </a:xfrm>
      </p:grpSpPr>
      <p:grpSp>
        <p:nvGrpSpPr>
          <p:cNvPr id="2" name="Google Shape;188;p26"/>
          <p:cNvGrpSpPr/>
          <p:nvPr/>
        </p:nvGrpSpPr>
        <p:grpSpPr>
          <a:xfrm>
            <a:off x="-9600" y="2"/>
            <a:ext cx="9153675" cy="6858009"/>
            <a:chOff x="-9600" y="0"/>
            <a:chExt cx="9153675" cy="5143507"/>
          </a:xfrm>
        </p:grpSpPr>
        <p:sp>
          <p:nvSpPr>
            <p:cNvPr id="189" name="Google Shape;189;p26"/>
            <p:cNvSpPr/>
            <p:nvPr/>
          </p:nvSpPr>
          <p:spPr>
            <a:xfrm rot="5400000">
              <a:off x="7931072"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rot="5400000">
              <a:off x="8453186"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rot="5400000">
              <a:off x="7931072"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rot="5400000">
              <a:off x="7473977"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rot="5400000">
              <a:off x="7305775"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rot="5400000" flipH="1">
              <a:off x="1433661" y="-176347"/>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rot="5400000" flipH="1">
              <a:off x="911547" y="-17635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rot="5400000" flipH="1">
              <a:off x="454452" y="-108443"/>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rot="5400000" flipH="1">
              <a:off x="286250" y="-283847"/>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98;p26"/>
            <p:cNvGrpSpPr/>
            <p:nvPr/>
          </p:nvGrpSpPr>
          <p:grpSpPr>
            <a:xfrm>
              <a:off x="-9600" y="0"/>
              <a:ext cx="9153675" cy="5143500"/>
              <a:chOff x="-9600" y="0"/>
              <a:chExt cx="9153675" cy="5143500"/>
            </a:xfrm>
          </p:grpSpPr>
          <p:sp>
            <p:nvSpPr>
              <p:cNvPr id="199" name="Google Shape;199;p26"/>
              <p:cNvSpPr/>
              <p:nvPr/>
            </p:nvSpPr>
            <p:spPr>
              <a:xfrm>
                <a:off x="-9525" y="0"/>
                <a:ext cx="13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rot="5400000">
                <a:off x="3529050" y="1471650"/>
                <a:ext cx="133200" cy="7210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rot="-5400000">
                <a:off x="5391225" y="-3533775"/>
                <a:ext cx="219000" cy="7286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8925000"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3" name="Google Shape;203;p26"/>
          <p:cNvSpPr txBox="1">
            <a:spLocks noGrp="1"/>
          </p:cNvSpPr>
          <p:nvPr>
            <p:ph type="body" idx="1"/>
          </p:nvPr>
        </p:nvSpPr>
        <p:spPr>
          <a:xfrm>
            <a:off x="313650" y="907067"/>
            <a:ext cx="8059500" cy="458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accent2"/>
              </a:buClr>
              <a:buSzPts val="1300"/>
              <a:buChar char="●"/>
              <a:defRPr sz="1300">
                <a:solidFill>
                  <a:schemeClr val="accent2"/>
                </a:solidFill>
              </a:defRPr>
            </a:lvl1pPr>
            <a:lvl2pPr marL="914400" lvl="1" indent="-311150" rtl="0">
              <a:spcBef>
                <a:spcPts val="1600"/>
              </a:spcBef>
              <a:spcAft>
                <a:spcPts val="0"/>
              </a:spcAft>
              <a:buClr>
                <a:schemeClr val="accent2"/>
              </a:buClr>
              <a:buSzPts val="1300"/>
              <a:buChar char="○"/>
              <a:defRPr sz="1300">
                <a:solidFill>
                  <a:schemeClr val="accent2"/>
                </a:solidFill>
              </a:defRPr>
            </a:lvl2pPr>
            <a:lvl3pPr marL="1371600" lvl="2" indent="-311150" rtl="0">
              <a:spcBef>
                <a:spcPts val="1600"/>
              </a:spcBef>
              <a:spcAft>
                <a:spcPts val="0"/>
              </a:spcAft>
              <a:buClr>
                <a:schemeClr val="accent2"/>
              </a:buClr>
              <a:buSzPts val="1300"/>
              <a:buChar char="■"/>
              <a:defRPr sz="1300">
                <a:solidFill>
                  <a:schemeClr val="accent2"/>
                </a:solidFill>
              </a:defRPr>
            </a:lvl3pPr>
            <a:lvl4pPr marL="1828800" lvl="3" indent="-311150" rtl="0">
              <a:spcBef>
                <a:spcPts val="1600"/>
              </a:spcBef>
              <a:spcAft>
                <a:spcPts val="0"/>
              </a:spcAft>
              <a:buClr>
                <a:schemeClr val="accent2"/>
              </a:buClr>
              <a:buSzPts val="1300"/>
              <a:buChar char="●"/>
              <a:defRPr sz="1300">
                <a:solidFill>
                  <a:schemeClr val="accent2"/>
                </a:solidFill>
              </a:defRPr>
            </a:lvl4pPr>
            <a:lvl5pPr marL="2286000" lvl="4" indent="-311150" rtl="0">
              <a:spcBef>
                <a:spcPts val="1600"/>
              </a:spcBef>
              <a:spcAft>
                <a:spcPts val="0"/>
              </a:spcAft>
              <a:buClr>
                <a:schemeClr val="accent2"/>
              </a:buClr>
              <a:buSzPts val="1300"/>
              <a:buChar char="○"/>
              <a:defRPr sz="1300">
                <a:solidFill>
                  <a:schemeClr val="accent2"/>
                </a:solidFill>
              </a:defRPr>
            </a:lvl5pPr>
            <a:lvl6pPr marL="2743200" lvl="5" indent="-311150" rtl="0">
              <a:spcBef>
                <a:spcPts val="1600"/>
              </a:spcBef>
              <a:spcAft>
                <a:spcPts val="0"/>
              </a:spcAft>
              <a:buClr>
                <a:schemeClr val="accent2"/>
              </a:buClr>
              <a:buSzPts val="1300"/>
              <a:buChar char="■"/>
              <a:defRPr sz="1300">
                <a:solidFill>
                  <a:schemeClr val="accent2"/>
                </a:solidFill>
              </a:defRPr>
            </a:lvl6pPr>
            <a:lvl7pPr marL="3200400" lvl="6" indent="-311150" rtl="0">
              <a:spcBef>
                <a:spcPts val="1600"/>
              </a:spcBef>
              <a:spcAft>
                <a:spcPts val="0"/>
              </a:spcAft>
              <a:buClr>
                <a:schemeClr val="accent2"/>
              </a:buClr>
              <a:buSzPts val="1300"/>
              <a:buChar char="●"/>
              <a:defRPr sz="1300">
                <a:solidFill>
                  <a:schemeClr val="accent2"/>
                </a:solidFill>
              </a:defRPr>
            </a:lvl7pPr>
            <a:lvl8pPr marL="3657600" lvl="7" indent="-311150" rtl="0">
              <a:spcBef>
                <a:spcPts val="1600"/>
              </a:spcBef>
              <a:spcAft>
                <a:spcPts val="0"/>
              </a:spcAft>
              <a:buClr>
                <a:schemeClr val="accent2"/>
              </a:buClr>
              <a:buSzPts val="1300"/>
              <a:buChar char="○"/>
              <a:defRPr sz="1300">
                <a:solidFill>
                  <a:schemeClr val="accent2"/>
                </a:solidFill>
              </a:defRPr>
            </a:lvl8pPr>
            <a:lvl9pPr marL="4114800" lvl="8" indent="-311150" rtl="0">
              <a:spcBef>
                <a:spcPts val="1600"/>
              </a:spcBef>
              <a:spcAft>
                <a:spcPts val="1600"/>
              </a:spcAft>
              <a:buClr>
                <a:schemeClr val="accent2"/>
              </a:buClr>
              <a:buSzPts val="1300"/>
              <a:buChar char="■"/>
              <a:defRPr sz="1300">
                <a:solidFill>
                  <a:schemeClr val="accent2"/>
                </a:solidFill>
              </a:defRPr>
            </a:lvl9pPr>
          </a:lstStyle>
          <a:p>
            <a:pPr lvl="0"/>
            <a:r>
              <a:rPr lang="en-US" smtClean="0"/>
              <a:t>Click to edit Master text styles</a:t>
            </a:r>
          </a:p>
        </p:txBody>
      </p:sp>
      <p:sp>
        <p:nvSpPr>
          <p:cNvPr id="204" name="Google Shape;204;p26"/>
          <p:cNvSpPr txBox="1">
            <a:spLocks noGrp="1"/>
          </p:cNvSpPr>
          <p:nvPr>
            <p:ph type="title"/>
          </p:nvPr>
        </p:nvSpPr>
        <p:spPr>
          <a:xfrm>
            <a:off x="3118950" y="596900"/>
            <a:ext cx="5482800" cy="969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Quote" preserve="1">
  <p:cSld name="Quote">
    <p:bg>
      <p:bgPr>
        <a:solidFill>
          <a:schemeClr val="lt2"/>
        </a:solidFill>
        <a:effectLst/>
      </p:bgPr>
    </p:bg>
    <p:spTree>
      <p:nvGrpSpPr>
        <p:cNvPr id="1" name="Shape 205"/>
        <p:cNvGrpSpPr/>
        <p:nvPr/>
      </p:nvGrpSpPr>
      <p:grpSpPr>
        <a:xfrm>
          <a:off x="0" y="0"/>
          <a:ext cx="0" cy="0"/>
          <a:chOff x="0" y="0"/>
          <a:chExt cx="0" cy="0"/>
        </a:xfrm>
      </p:grpSpPr>
      <p:grpSp>
        <p:nvGrpSpPr>
          <p:cNvPr id="2" name="Google Shape;206;p27"/>
          <p:cNvGrpSpPr/>
          <p:nvPr/>
        </p:nvGrpSpPr>
        <p:grpSpPr>
          <a:xfrm>
            <a:off x="-9525" y="2"/>
            <a:ext cx="9153600" cy="6858009"/>
            <a:chOff x="-9525" y="0"/>
            <a:chExt cx="9153600" cy="5143507"/>
          </a:xfrm>
        </p:grpSpPr>
        <p:sp>
          <p:nvSpPr>
            <p:cNvPr id="207" name="Google Shape;207;p27"/>
            <p:cNvSpPr/>
            <p:nvPr/>
          </p:nvSpPr>
          <p:spPr>
            <a:xfrm rot="5400000">
              <a:off x="4943427"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rot="5400000">
              <a:off x="4421313"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rot="5400000">
              <a:off x="3964218"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rot="5400000">
              <a:off x="3796016"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rot="5400000" flipH="1">
              <a:off x="4943427" y="-176347"/>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rot="5400000" flipH="1">
              <a:off x="4421313" y="-17635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rot="5400000" flipH="1">
              <a:off x="3964218" y="-108443"/>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rot="5400000" flipH="1">
              <a:off x="3796016" y="-283847"/>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9525" y="0"/>
              <a:ext cx="13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rot="-5400000">
              <a:off x="7143825" y="-1781175"/>
              <a:ext cx="219000" cy="3781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8925000"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rot="5400000">
              <a:off x="1771725" y="-1781250"/>
              <a:ext cx="133200" cy="3695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rot="-5400000">
              <a:off x="7143825" y="3143175"/>
              <a:ext cx="219000" cy="3781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rot="5400000">
              <a:off x="1771725" y="3229050"/>
              <a:ext cx="133200" cy="3695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27"/>
          <p:cNvSpPr txBox="1">
            <a:spLocks noGrp="1"/>
          </p:cNvSpPr>
          <p:nvPr>
            <p:ph type="subTitle" idx="1"/>
          </p:nvPr>
        </p:nvSpPr>
        <p:spPr>
          <a:xfrm>
            <a:off x="540000" y="4882600"/>
            <a:ext cx="8064000" cy="54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chemeClr val="accent2"/>
                </a:solidFill>
                <a:latin typeface="Merriweather"/>
                <a:ea typeface="Merriweather"/>
                <a:cs typeface="Merriweather"/>
                <a:sym typeface="Merriweather"/>
              </a:defRPr>
            </a:lvl1pPr>
            <a:lvl2pPr lvl="1" rtl="0">
              <a:spcBef>
                <a:spcPts val="1600"/>
              </a:spcBef>
              <a:spcAft>
                <a:spcPts val="0"/>
              </a:spcAft>
              <a:buNone/>
              <a:defRPr>
                <a:solidFill>
                  <a:schemeClr val="accent2"/>
                </a:solidFill>
              </a:defRPr>
            </a:lvl2pPr>
            <a:lvl3pPr lvl="2" rtl="0">
              <a:spcBef>
                <a:spcPts val="1600"/>
              </a:spcBef>
              <a:spcAft>
                <a:spcPts val="0"/>
              </a:spcAft>
              <a:buNone/>
              <a:defRPr>
                <a:solidFill>
                  <a:schemeClr val="accent2"/>
                </a:solidFill>
              </a:defRPr>
            </a:lvl3pPr>
            <a:lvl4pPr lvl="3" rtl="0">
              <a:spcBef>
                <a:spcPts val="1600"/>
              </a:spcBef>
              <a:spcAft>
                <a:spcPts val="0"/>
              </a:spcAft>
              <a:buNone/>
              <a:defRPr>
                <a:solidFill>
                  <a:schemeClr val="accent2"/>
                </a:solidFill>
              </a:defRPr>
            </a:lvl4pPr>
            <a:lvl5pPr lvl="4" rtl="0">
              <a:spcBef>
                <a:spcPts val="1600"/>
              </a:spcBef>
              <a:spcAft>
                <a:spcPts val="0"/>
              </a:spcAft>
              <a:buNone/>
              <a:defRPr>
                <a:solidFill>
                  <a:schemeClr val="accent2"/>
                </a:solidFill>
              </a:defRPr>
            </a:lvl5pPr>
            <a:lvl6pPr lvl="5" rtl="0">
              <a:spcBef>
                <a:spcPts val="1600"/>
              </a:spcBef>
              <a:spcAft>
                <a:spcPts val="0"/>
              </a:spcAft>
              <a:buNone/>
              <a:defRPr>
                <a:solidFill>
                  <a:schemeClr val="accent2"/>
                </a:solidFill>
              </a:defRPr>
            </a:lvl6pPr>
            <a:lvl7pPr lvl="6" rtl="0">
              <a:spcBef>
                <a:spcPts val="1600"/>
              </a:spcBef>
              <a:spcAft>
                <a:spcPts val="0"/>
              </a:spcAft>
              <a:buNone/>
              <a:defRPr>
                <a:solidFill>
                  <a:schemeClr val="accent2"/>
                </a:solidFill>
              </a:defRPr>
            </a:lvl7pPr>
            <a:lvl8pPr lvl="7" rtl="0">
              <a:spcBef>
                <a:spcPts val="1600"/>
              </a:spcBef>
              <a:spcAft>
                <a:spcPts val="0"/>
              </a:spcAft>
              <a:buNone/>
              <a:defRPr>
                <a:solidFill>
                  <a:schemeClr val="accent2"/>
                </a:solidFill>
              </a:defRPr>
            </a:lvl8pPr>
            <a:lvl9pPr lvl="8" rtl="0">
              <a:spcBef>
                <a:spcPts val="1600"/>
              </a:spcBef>
              <a:spcAft>
                <a:spcPts val="1600"/>
              </a:spcAft>
              <a:buNone/>
              <a:defRPr>
                <a:solidFill>
                  <a:schemeClr val="accent2"/>
                </a:solidFill>
              </a:defRPr>
            </a:lvl9pPr>
          </a:lstStyle>
          <a:p>
            <a:r>
              <a:rPr lang="en-US" smtClean="0"/>
              <a:t>Click to edit Master subtitle style</a:t>
            </a:r>
            <a:endParaRPr/>
          </a:p>
        </p:txBody>
      </p:sp>
      <p:sp>
        <p:nvSpPr>
          <p:cNvPr id="222" name="Google Shape;222;p27"/>
          <p:cNvSpPr txBox="1">
            <a:spLocks noGrp="1"/>
          </p:cNvSpPr>
          <p:nvPr>
            <p:ph type="title"/>
          </p:nvPr>
        </p:nvSpPr>
        <p:spPr>
          <a:xfrm>
            <a:off x="1262100" y="2949000"/>
            <a:ext cx="6619800" cy="96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able of Contents" preserve="1">
  <p:cSld name="Table of Contents">
    <p:bg>
      <p:bgPr>
        <a:solidFill>
          <a:schemeClr val="accent2"/>
        </a:solidFill>
        <a:effectLst/>
      </p:bgPr>
    </p:bg>
    <p:spTree>
      <p:nvGrpSpPr>
        <p:cNvPr id="1" name="Shape 223"/>
        <p:cNvGrpSpPr/>
        <p:nvPr/>
      </p:nvGrpSpPr>
      <p:grpSpPr>
        <a:xfrm>
          <a:off x="0" y="0"/>
          <a:ext cx="0" cy="0"/>
          <a:chOff x="0" y="0"/>
          <a:chExt cx="0" cy="0"/>
        </a:xfrm>
      </p:grpSpPr>
      <p:sp>
        <p:nvSpPr>
          <p:cNvPr id="224" name="Google Shape;224;p28"/>
          <p:cNvSpPr txBox="1">
            <a:spLocks noGrp="1"/>
          </p:cNvSpPr>
          <p:nvPr>
            <p:ph type="subTitle" idx="1"/>
          </p:nvPr>
        </p:nvSpPr>
        <p:spPr>
          <a:xfrm>
            <a:off x="1243800" y="2064000"/>
            <a:ext cx="2340000" cy="114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r>
              <a:rPr lang="en-US" smtClean="0"/>
              <a:t>Click to edit Master subtitle style</a:t>
            </a:r>
            <a:endParaRPr/>
          </a:p>
        </p:txBody>
      </p:sp>
      <p:sp>
        <p:nvSpPr>
          <p:cNvPr id="225" name="Google Shape;225;p28"/>
          <p:cNvSpPr txBox="1">
            <a:spLocks noGrp="1"/>
          </p:cNvSpPr>
          <p:nvPr>
            <p:ph type="title"/>
          </p:nvPr>
        </p:nvSpPr>
        <p:spPr>
          <a:xfrm>
            <a:off x="1243800" y="1373567"/>
            <a:ext cx="2520000" cy="96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226" name="Google Shape;226;p28"/>
          <p:cNvSpPr txBox="1">
            <a:spLocks noGrp="1"/>
          </p:cNvSpPr>
          <p:nvPr>
            <p:ph type="title" idx="2" hasCustomPrompt="1"/>
          </p:nvPr>
        </p:nvSpPr>
        <p:spPr>
          <a:xfrm>
            <a:off x="314700" y="1521567"/>
            <a:ext cx="10815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227" name="Google Shape;227;p28"/>
          <p:cNvSpPr txBox="1">
            <a:spLocks noGrp="1"/>
          </p:cNvSpPr>
          <p:nvPr>
            <p:ph type="subTitle" idx="3"/>
          </p:nvPr>
        </p:nvSpPr>
        <p:spPr>
          <a:xfrm>
            <a:off x="1243800" y="4633833"/>
            <a:ext cx="2340000" cy="114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r>
              <a:rPr lang="en-US" smtClean="0"/>
              <a:t>Click to edit Master subtitle style</a:t>
            </a:r>
            <a:endParaRPr/>
          </a:p>
        </p:txBody>
      </p:sp>
      <p:sp>
        <p:nvSpPr>
          <p:cNvPr id="228" name="Google Shape;228;p28"/>
          <p:cNvSpPr txBox="1">
            <a:spLocks noGrp="1"/>
          </p:cNvSpPr>
          <p:nvPr>
            <p:ph type="title" idx="4"/>
          </p:nvPr>
        </p:nvSpPr>
        <p:spPr>
          <a:xfrm>
            <a:off x="1243800" y="3943400"/>
            <a:ext cx="2520000" cy="96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229" name="Google Shape;229;p28"/>
          <p:cNvSpPr txBox="1">
            <a:spLocks noGrp="1"/>
          </p:cNvSpPr>
          <p:nvPr>
            <p:ph type="title" idx="5" hasCustomPrompt="1"/>
          </p:nvPr>
        </p:nvSpPr>
        <p:spPr>
          <a:xfrm>
            <a:off x="314700" y="4091400"/>
            <a:ext cx="10815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230" name="Google Shape;230;p28"/>
          <p:cNvSpPr txBox="1">
            <a:spLocks noGrp="1"/>
          </p:cNvSpPr>
          <p:nvPr>
            <p:ph type="subTitle" idx="6"/>
          </p:nvPr>
        </p:nvSpPr>
        <p:spPr>
          <a:xfrm>
            <a:off x="5769300" y="2064000"/>
            <a:ext cx="2340000" cy="114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r>
              <a:rPr lang="en-US" smtClean="0"/>
              <a:t>Click to edit Master subtitle style</a:t>
            </a:r>
            <a:endParaRPr/>
          </a:p>
        </p:txBody>
      </p:sp>
      <p:sp>
        <p:nvSpPr>
          <p:cNvPr id="231" name="Google Shape;231;p28"/>
          <p:cNvSpPr txBox="1">
            <a:spLocks noGrp="1"/>
          </p:cNvSpPr>
          <p:nvPr>
            <p:ph type="title" idx="7"/>
          </p:nvPr>
        </p:nvSpPr>
        <p:spPr>
          <a:xfrm>
            <a:off x="5769300" y="1373567"/>
            <a:ext cx="2520000" cy="96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232" name="Google Shape;232;p28"/>
          <p:cNvSpPr txBox="1">
            <a:spLocks noGrp="1"/>
          </p:cNvSpPr>
          <p:nvPr>
            <p:ph type="title" idx="8" hasCustomPrompt="1"/>
          </p:nvPr>
        </p:nvSpPr>
        <p:spPr>
          <a:xfrm>
            <a:off x="4840200" y="1521567"/>
            <a:ext cx="10815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233" name="Google Shape;233;p28"/>
          <p:cNvSpPr txBox="1">
            <a:spLocks noGrp="1"/>
          </p:cNvSpPr>
          <p:nvPr>
            <p:ph type="subTitle" idx="9"/>
          </p:nvPr>
        </p:nvSpPr>
        <p:spPr>
          <a:xfrm>
            <a:off x="5769300" y="4633833"/>
            <a:ext cx="2340000" cy="114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r>
              <a:rPr lang="en-US" smtClean="0"/>
              <a:t>Click to edit Master subtitle style</a:t>
            </a:r>
            <a:endParaRPr/>
          </a:p>
        </p:txBody>
      </p:sp>
      <p:sp>
        <p:nvSpPr>
          <p:cNvPr id="234" name="Google Shape;234;p28"/>
          <p:cNvSpPr txBox="1">
            <a:spLocks noGrp="1"/>
          </p:cNvSpPr>
          <p:nvPr>
            <p:ph type="title" idx="13"/>
          </p:nvPr>
        </p:nvSpPr>
        <p:spPr>
          <a:xfrm>
            <a:off x="5769300" y="3943400"/>
            <a:ext cx="2520000" cy="96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grpSp>
        <p:nvGrpSpPr>
          <p:cNvPr id="2" name="Google Shape;235;p28"/>
          <p:cNvGrpSpPr/>
          <p:nvPr/>
        </p:nvGrpSpPr>
        <p:grpSpPr>
          <a:xfrm>
            <a:off x="-9600" y="2"/>
            <a:ext cx="9153675" cy="6858009"/>
            <a:chOff x="-9600" y="0"/>
            <a:chExt cx="9153675" cy="5143507"/>
          </a:xfrm>
        </p:grpSpPr>
        <p:sp>
          <p:nvSpPr>
            <p:cNvPr id="236" name="Google Shape;236;p28"/>
            <p:cNvSpPr/>
            <p:nvPr/>
          </p:nvSpPr>
          <p:spPr>
            <a:xfrm rot="5400000">
              <a:off x="8453186"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rot="5400000">
              <a:off x="7931072"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rot="5400000">
              <a:off x="7473977"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rot="5400000">
              <a:off x="7305775"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rot="5400000" flipH="1">
              <a:off x="1433661" y="-176347"/>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rot="5400000" flipH="1">
              <a:off x="911547" y="-17635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rot="5400000" flipH="1">
              <a:off x="454452" y="-108443"/>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rot="5400000" flipH="1">
              <a:off x="286250" y="-283847"/>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244;p28"/>
            <p:cNvGrpSpPr/>
            <p:nvPr/>
          </p:nvGrpSpPr>
          <p:grpSpPr>
            <a:xfrm>
              <a:off x="-9600" y="0"/>
              <a:ext cx="9153675" cy="5143500"/>
              <a:chOff x="-9600" y="0"/>
              <a:chExt cx="9153675" cy="5143500"/>
            </a:xfrm>
          </p:grpSpPr>
          <p:sp>
            <p:nvSpPr>
              <p:cNvPr id="245" name="Google Shape;245;p28"/>
              <p:cNvSpPr/>
              <p:nvPr/>
            </p:nvSpPr>
            <p:spPr>
              <a:xfrm>
                <a:off x="-9525" y="0"/>
                <a:ext cx="13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rot="5400000">
                <a:off x="3529050" y="1471650"/>
                <a:ext cx="133200" cy="7210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rot="-5400000">
                <a:off x="5391225" y="-3533775"/>
                <a:ext cx="219000" cy="7286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8925000"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9" name="Google Shape;249;p28"/>
          <p:cNvSpPr txBox="1">
            <a:spLocks noGrp="1"/>
          </p:cNvSpPr>
          <p:nvPr>
            <p:ph type="title" idx="14" hasCustomPrompt="1"/>
          </p:nvPr>
        </p:nvSpPr>
        <p:spPr>
          <a:xfrm>
            <a:off x="4840200" y="4091400"/>
            <a:ext cx="10815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Long Text" preserve="1">
  <p:cSld name="Long Text">
    <p:bg>
      <p:bgPr>
        <a:solidFill>
          <a:schemeClr val="accent2"/>
        </a:solidFill>
        <a:effectLst/>
      </p:bgPr>
    </p:bg>
    <p:spTree>
      <p:nvGrpSpPr>
        <p:cNvPr id="1" name="Shape 250"/>
        <p:cNvGrpSpPr/>
        <p:nvPr/>
      </p:nvGrpSpPr>
      <p:grpSpPr>
        <a:xfrm>
          <a:off x="0" y="0"/>
          <a:ext cx="0" cy="0"/>
          <a:chOff x="0" y="0"/>
          <a:chExt cx="0" cy="0"/>
        </a:xfrm>
      </p:grpSpPr>
      <p:grpSp>
        <p:nvGrpSpPr>
          <p:cNvPr id="2" name="Google Shape;251;p29"/>
          <p:cNvGrpSpPr/>
          <p:nvPr/>
        </p:nvGrpSpPr>
        <p:grpSpPr>
          <a:xfrm>
            <a:off x="-9675" y="2"/>
            <a:ext cx="9153675" cy="6858001"/>
            <a:chOff x="-9675" y="0"/>
            <a:chExt cx="9153675" cy="5143501"/>
          </a:xfrm>
        </p:grpSpPr>
        <p:sp>
          <p:nvSpPr>
            <p:cNvPr id="252" name="Google Shape;252;p29"/>
            <p:cNvSpPr/>
            <p:nvPr/>
          </p:nvSpPr>
          <p:spPr>
            <a:xfrm rot="-5400000" flipH="1">
              <a:off x="166826" y="4452688"/>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rot="-5400000" flipH="1">
              <a:off x="688936" y="4452679"/>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rot="-5400000" flipH="1">
              <a:off x="1364368" y="4738935"/>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rot="-5400000" flipH="1">
              <a:off x="1316636" y="4342782"/>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rot="-5400000">
              <a:off x="7186294" y="-176348"/>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rot="-5400000">
              <a:off x="7708404" y="-17635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rot="-5400000">
              <a:off x="8383836" y="-108444"/>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rot="-5400000">
              <a:off x="8336103" y="-283847"/>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260;p29"/>
            <p:cNvGrpSpPr/>
            <p:nvPr/>
          </p:nvGrpSpPr>
          <p:grpSpPr>
            <a:xfrm flipH="1">
              <a:off x="-9675" y="0"/>
              <a:ext cx="9153675" cy="5143500"/>
              <a:chOff x="-9600" y="0"/>
              <a:chExt cx="9153675" cy="5143500"/>
            </a:xfrm>
          </p:grpSpPr>
          <p:sp>
            <p:nvSpPr>
              <p:cNvPr id="261" name="Google Shape;261;p29"/>
              <p:cNvSpPr/>
              <p:nvPr/>
            </p:nvSpPr>
            <p:spPr>
              <a:xfrm>
                <a:off x="-9525" y="0"/>
                <a:ext cx="13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rot="5400000">
                <a:off x="3529050" y="1471650"/>
                <a:ext cx="133200" cy="7210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rot="-5400000">
                <a:off x="5391225" y="-3533775"/>
                <a:ext cx="219000" cy="7286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8925000"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5" name="Google Shape;265;p29"/>
          <p:cNvSpPr txBox="1">
            <a:spLocks noGrp="1"/>
          </p:cNvSpPr>
          <p:nvPr>
            <p:ph type="title"/>
          </p:nvPr>
        </p:nvSpPr>
        <p:spPr>
          <a:xfrm>
            <a:off x="545225" y="609600"/>
            <a:ext cx="5484300" cy="96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 4 columns" preserve="1">
  <p:cSld name="Title + 4 columns">
    <p:bg>
      <p:bgPr>
        <a:solidFill>
          <a:schemeClr val="accent2"/>
        </a:solidFill>
        <a:effectLst/>
      </p:bgPr>
    </p:bg>
    <p:spTree>
      <p:nvGrpSpPr>
        <p:cNvPr id="1" name="Shape 266"/>
        <p:cNvGrpSpPr/>
        <p:nvPr/>
      </p:nvGrpSpPr>
      <p:grpSpPr>
        <a:xfrm>
          <a:off x="0" y="0"/>
          <a:ext cx="0" cy="0"/>
          <a:chOff x="0" y="0"/>
          <a:chExt cx="0" cy="0"/>
        </a:xfrm>
      </p:grpSpPr>
      <p:grpSp>
        <p:nvGrpSpPr>
          <p:cNvPr id="2" name="Google Shape;267;p30"/>
          <p:cNvGrpSpPr/>
          <p:nvPr/>
        </p:nvGrpSpPr>
        <p:grpSpPr>
          <a:xfrm>
            <a:off x="-9600" y="0"/>
            <a:ext cx="9169550" cy="6858000"/>
            <a:chOff x="-9600" y="0"/>
            <a:chExt cx="9169550" cy="5143500"/>
          </a:xfrm>
        </p:grpSpPr>
        <p:sp>
          <p:nvSpPr>
            <p:cNvPr id="268" name="Google Shape;268;p30"/>
            <p:cNvSpPr/>
            <p:nvPr/>
          </p:nvSpPr>
          <p:spPr>
            <a:xfrm rot="5400000" flipH="1">
              <a:off x="1433569" y="-176348"/>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rot="5400000" flipH="1">
              <a:off x="911459" y="-17635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rot="5400000" flipH="1">
              <a:off x="454370" y="-108444"/>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rot="5400000" flipH="1">
              <a:off x="286166" y="-283847"/>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9600" y="0"/>
              <a:ext cx="133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rot="5400000">
              <a:off x="4508600" y="492150"/>
              <a:ext cx="133200" cy="9169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rot="-5400000">
              <a:off x="5391150" y="-3533775"/>
              <a:ext cx="219000" cy="7286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8924925"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0"/>
          <p:cNvSpPr/>
          <p:nvPr/>
        </p:nvSpPr>
        <p:spPr>
          <a:xfrm>
            <a:off x="3625400" y="0"/>
            <a:ext cx="1893300"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txBox="1">
            <a:spLocks noGrp="1"/>
          </p:cNvSpPr>
          <p:nvPr>
            <p:ph type="subTitle" idx="1"/>
          </p:nvPr>
        </p:nvSpPr>
        <p:spPr>
          <a:xfrm>
            <a:off x="1091400" y="1759200"/>
            <a:ext cx="1800000" cy="114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r>
              <a:rPr lang="en-US" smtClean="0"/>
              <a:t>Click to edit Master subtitle style</a:t>
            </a:r>
            <a:endParaRPr/>
          </a:p>
        </p:txBody>
      </p:sp>
      <p:sp>
        <p:nvSpPr>
          <p:cNvPr id="278" name="Google Shape;278;p30"/>
          <p:cNvSpPr txBox="1">
            <a:spLocks noGrp="1"/>
          </p:cNvSpPr>
          <p:nvPr>
            <p:ph type="title"/>
          </p:nvPr>
        </p:nvSpPr>
        <p:spPr>
          <a:xfrm>
            <a:off x="1091400" y="1068767"/>
            <a:ext cx="3060000" cy="96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279" name="Google Shape;279;p30"/>
          <p:cNvSpPr txBox="1">
            <a:spLocks noGrp="1"/>
          </p:cNvSpPr>
          <p:nvPr>
            <p:ph type="title" idx="2" hasCustomPrompt="1"/>
          </p:nvPr>
        </p:nvSpPr>
        <p:spPr>
          <a:xfrm>
            <a:off x="162300" y="1216767"/>
            <a:ext cx="10815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280" name="Google Shape;280;p30"/>
          <p:cNvSpPr txBox="1">
            <a:spLocks noGrp="1"/>
          </p:cNvSpPr>
          <p:nvPr>
            <p:ph type="subTitle" idx="3"/>
          </p:nvPr>
        </p:nvSpPr>
        <p:spPr>
          <a:xfrm>
            <a:off x="1091400" y="4227433"/>
            <a:ext cx="2160000" cy="114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r>
              <a:rPr lang="en-US" smtClean="0"/>
              <a:t>Click to edit Master subtitle style</a:t>
            </a:r>
            <a:endParaRPr/>
          </a:p>
        </p:txBody>
      </p:sp>
      <p:sp>
        <p:nvSpPr>
          <p:cNvPr id="281" name="Google Shape;281;p30"/>
          <p:cNvSpPr txBox="1">
            <a:spLocks noGrp="1"/>
          </p:cNvSpPr>
          <p:nvPr>
            <p:ph type="title" idx="4"/>
          </p:nvPr>
        </p:nvSpPr>
        <p:spPr>
          <a:xfrm>
            <a:off x="1091400" y="3537000"/>
            <a:ext cx="3060000" cy="96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282" name="Google Shape;282;p30"/>
          <p:cNvSpPr txBox="1">
            <a:spLocks noGrp="1"/>
          </p:cNvSpPr>
          <p:nvPr>
            <p:ph type="title" idx="5" hasCustomPrompt="1"/>
          </p:nvPr>
        </p:nvSpPr>
        <p:spPr>
          <a:xfrm>
            <a:off x="162300" y="3685000"/>
            <a:ext cx="10815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283" name="Google Shape;283;p30"/>
          <p:cNvSpPr txBox="1">
            <a:spLocks noGrp="1"/>
          </p:cNvSpPr>
          <p:nvPr>
            <p:ph type="subTitle" idx="6"/>
          </p:nvPr>
        </p:nvSpPr>
        <p:spPr>
          <a:xfrm>
            <a:off x="6378900" y="2876800"/>
            <a:ext cx="2340000" cy="114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r>
              <a:rPr lang="en-US" smtClean="0"/>
              <a:t>Click to edit Master subtitle style</a:t>
            </a:r>
            <a:endParaRPr/>
          </a:p>
        </p:txBody>
      </p:sp>
      <p:sp>
        <p:nvSpPr>
          <p:cNvPr id="284" name="Google Shape;284;p30"/>
          <p:cNvSpPr txBox="1">
            <a:spLocks noGrp="1"/>
          </p:cNvSpPr>
          <p:nvPr>
            <p:ph type="title" idx="7"/>
          </p:nvPr>
        </p:nvSpPr>
        <p:spPr>
          <a:xfrm>
            <a:off x="6378900" y="2186367"/>
            <a:ext cx="3060000" cy="96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285" name="Google Shape;285;p30"/>
          <p:cNvSpPr txBox="1">
            <a:spLocks noGrp="1"/>
          </p:cNvSpPr>
          <p:nvPr>
            <p:ph type="title" idx="8" hasCustomPrompt="1"/>
          </p:nvPr>
        </p:nvSpPr>
        <p:spPr>
          <a:xfrm>
            <a:off x="5449800" y="2334367"/>
            <a:ext cx="10815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286" name="Google Shape;286;p30"/>
          <p:cNvSpPr txBox="1">
            <a:spLocks noGrp="1"/>
          </p:cNvSpPr>
          <p:nvPr>
            <p:ph type="subTitle" idx="9"/>
          </p:nvPr>
        </p:nvSpPr>
        <p:spPr>
          <a:xfrm>
            <a:off x="6378900" y="5345033"/>
            <a:ext cx="2340000" cy="114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r>
              <a:rPr lang="en-US" smtClean="0"/>
              <a:t>Click to edit Master subtitle style</a:t>
            </a:r>
            <a:endParaRPr/>
          </a:p>
        </p:txBody>
      </p:sp>
      <p:sp>
        <p:nvSpPr>
          <p:cNvPr id="287" name="Google Shape;287;p30"/>
          <p:cNvSpPr txBox="1">
            <a:spLocks noGrp="1"/>
          </p:cNvSpPr>
          <p:nvPr>
            <p:ph type="title" idx="13"/>
          </p:nvPr>
        </p:nvSpPr>
        <p:spPr>
          <a:xfrm>
            <a:off x="6378900" y="4654600"/>
            <a:ext cx="3060000" cy="96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288" name="Google Shape;288;p30"/>
          <p:cNvSpPr txBox="1">
            <a:spLocks noGrp="1"/>
          </p:cNvSpPr>
          <p:nvPr>
            <p:ph type="title" idx="14" hasCustomPrompt="1"/>
          </p:nvPr>
        </p:nvSpPr>
        <p:spPr>
          <a:xfrm>
            <a:off x="5449800" y="4802600"/>
            <a:ext cx="10815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289" name="Google Shape;289;p30"/>
          <p:cNvSpPr txBox="1">
            <a:spLocks noGrp="1"/>
          </p:cNvSpPr>
          <p:nvPr>
            <p:ph type="title" idx="15"/>
          </p:nvPr>
        </p:nvSpPr>
        <p:spPr>
          <a:xfrm>
            <a:off x="3121200" y="571500"/>
            <a:ext cx="5482800" cy="969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hanks" preserve="1">
  <p:cSld name="Thanks">
    <p:bg>
      <p:bgPr>
        <a:solidFill>
          <a:schemeClr val="lt2"/>
        </a:solidFill>
        <a:effectLst/>
      </p:bgPr>
    </p:bg>
    <p:spTree>
      <p:nvGrpSpPr>
        <p:cNvPr id="1" name="Shape 290"/>
        <p:cNvGrpSpPr/>
        <p:nvPr/>
      </p:nvGrpSpPr>
      <p:grpSpPr>
        <a:xfrm>
          <a:off x="0" y="0"/>
          <a:ext cx="0" cy="0"/>
          <a:chOff x="0" y="0"/>
          <a:chExt cx="0" cy="0"/>
        </a:xfrm>
      </p:grpSpPr>
      <p:grpSp>
        <p:nvGrpSpPr>
          <p:cNvPr id="2" name="Google Shape;291;p31"/>
          <p:cNvGrpSpPr/>
          <p:nvPr/>
        </p:nvGrpSpPr>
        <p:grpSpPr>
          <a:xfrm rot="10800000">
            <a:off x="-9600" y="2"/>
            <a:ext cx="9153775" cy="6858009"/>
            <a:chOff x="-9600" y="0"/>
            <a:chExt cx="9153775" cy="5143507"/>
          </a:xfrm>
        </p:grpSpPr>
        <p:sp>
          <p:nvSpPr>
            <p:cNvPr id="292" name="Google Shape;292;p31"/>
            <p:cNvSpPr/>
            <p:nvPr/>
          </p:nvSpPr>
          <p:spPr>
            <a:xfrm rot="5400000">
              <a:off x="8453186"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rot="5400000">
              <a:off x="7931072"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rot="5400000">
              <a:off x="7473977"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rot="5400000">
              <a:off x="7305775"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9525" y="0"/>
              <a:ext cx="133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rot="5400000">
              <a:off x="3529050" y="1471650"/>
              <a:ext cx="133200" cy="7210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rot="-5400000">
              <a:off x="4506475" y="-4418625"/>
              <a:ext cx="219000" cy="9056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8925000"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31"/>
          <p:cNvSpPr txBox="1">
            <a:spLocks noGrp="1"/>
          </p:cNvSpPr>
          <p:nvPr>
            <p:ph type="title"/>
          </p:nvPr>
        </p:nvSpPr>
        <p:spPr>
          <a:xfrm>
            <a:off x="540000" y="812800"/>
            <a:ext cx="4413600" cy="1257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4000"/>
              <a:buNone/>
              <a:defRPr sz="40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301" name="Google Shape;301;p31"/>
          <p:cNvSpPr txBox="1">
            <a:spLocks noGrp="1"/>
          </p:cNvSpPr>
          <p:nvPr>
            <p:ph type="subTitle" idx="1"/>
          </p:nvPr>
        </p:nvSpPr>
        <p:spPr>
          <a:xfrm>
            <a:off x="540000" y="2681100"/>
            <a:ext cx="3583800" cy="114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2"/>
                </a:solidFill>
              </a:defRPr>
            </a:lvl1pPr>
            <a:lvl2pPr lvl="1" rtl="0">
              <a:spcBef>
                <a:spcPts val="1600"/>
              </a:spcBef>
              <a:spcAft>
                <a:spcPts val="0"/>
              </a:spcAft>
              <a:buNone/>
              <a:defRPr>
                <a:solidFill>
                  <a:schemeClr val="accent2"/>
                </a:solidFill>
              </a:defRPr>
            </a:lvl2pPr>
            <a:lvl3pPr lvl="2" rtl="0">
              <a:spcBef>
                <a:spcPts val="1600"/>
              </a:spcBef>
              <a:spcAft>
                <a:spcPts val="0"/>
              </a:spcAft>
              <a:buNone/>
              <a:defRPr>
                <a:solidFill>
                  <a:schemeClr val="accent2"/>
                </a:solidFill>
              </a:defRPr>
            </a:lvl3pPr>
            <a:lvl4pPr lvl="3" rtl="0">
              <a:spcBef>
                <a:spcPts val="1600"/>
              </a:spcBef>
              <a:spcAft>
                <a:spcPts val="0"/>
              </a:spcAft>
              <a:buNone/>
              <a:defRPr>
                <a:solidFill>
                  <a:schemeClr val="accent2"/>
                </a:solidFill>
              </a:defRPr>
            </a:lvl4pPr>
            <a:lvl5pPr lvl="4" rtl="0">
              <a:spcBef>
                <a:spcPts val="1600"/>
              </a:spcBef>
              <a:spcAft>
                <a:spcPts val="0"/>
              </a:spcAft>
              <a:buNone/>
              <a:defRPr>
                <a:solidFill>
                  <a:schemeClr val="accent2"/>
                </a:solidFill>
              </a:defRPr>
            </a:lvl5pPr>
            <a:lvl6pPr lvl="5" rtl="0">
              <a:spcBef>
                <a:spcPts val="1600"/>
              </a:spcBef>
              <a:spcAft>
                <a:spcPts val="0"/>
              </a:spcAft>
              <a:buNone/>
              <a:defRPr>
                <a:solidFill>
                  <a:schemeClr val="accent2"/>
                </a:solidFill>
              </a:defRPr>
            </a:lvl6pPr>
            <a:lvl7pPr lvl="6" rtl="0">
              <a:spcBef>
                <a:spcPts val="1600"/>
              </a:spcBef>
              <a:spcAft>
                <a:spcPts val="0"/>
              </a:spcAft>
              <a:buNone/>
              <a:defRPr>
                <a:solidFill>
                  <a:schemeClr val="accent2"/>
                </a:solidFill>
              </a:defRPr>
            </a:lvl7pPr>
            <a:lvl8pPr lvl="7" rtl="0">
              <a:spcBef>
                <a:spcPts val="1600"/>
              </a:spcBef>
              <a:spcAft>
                <a:spcPts val="0"/>
              </a:spcAft>
              <a:buNone/>
              <a:defRPr>
                <a:solidFill>
                  <a:schemeClr val="accent2"/>
                </a:solidFill>
              </a:defRPr>
            </a:lvl8pPr>
            <a:lvl9pPr lvl="8" rtl="0">
              <a:spcBef>
                <a:spcPts val="1600"/>
              </a:spcBef>
              <a:spcAft>
                <a:spcPts val="1600"/>
              </a:spcAft>
              <a:buNone/>
              <a:defRPr>
                <a:solidFill>
                  <a:schemeClr val="accent2"/>
                </a:solidFill>
              </a:defRPr>
            </a:lvl9pPr>
          </a:lstStyle>
          <a:p>
            <a:r>
              <a:rPr lang="en-US" smtClean="0"/>
              <a:t>Click to edit Master subtitle style</a:t>
            </a:r>
            <a:endParaRPr/>
          </a:p>
        </p:txBody>
      </p:sp>
      <p:sp>
        <p:nvSpPr>
          <p:cNvPr id="302" name="Google Shape;302;p31"/>
          <p:cNvSpPr txBox="1"/>
          <p:nvPr/>
        </p:nvSpPr>
        <p:spPr>
          <a:xfrm>
            <a:off x="540000" y="4882133"/>
            <a:ext cx="3957600" cy="1131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a:solidFill>
                  <a:schemeClr val="accent2"/>
                </a:solidFill>
                <a:latin typeface="Roboto"/>
                <a:ea typeface="Roboto"/>
                <a:cs typeface="Roboto"/>
                <a:sym typeface="Roboto"/>
              </a:rPr>
              <a:t>CREDITS: This presentation template was created by </a:t>
            </a:r>
            <a:r>
              <a:rPr lang="en">
                <a:solidFill>
                  <a:schemeClr val="accent2"/>
                </a:solidFill>
                <a:uFill>
                  <a:noFill/>
                </a:uFill>
                <a:latin typeface="Roboto"/>
                <a:ea typeface="Roboto"/>
                <a:cs typeface="Roboto"/>
                <a:sym typeface="Roboto"/>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a:solidFill>
                  <a:schemeClr val="accent2"/>
                </a:solidFill>
                <a:latin typeface="Roboto"/>
                <a:ea typeface="Roboto"/>
                <a:cs typeface="Roboto"/>
                <a:sym typeface="Roboto"/>
              </a:rPr>
              <a:t>, including icons by </a:t>
            </a:r>
            <a:r>
              <a:rPr lang="en">
                <a:solidFill>
                  <a:schemeClr val="accent2"/>
                </a:solidFill>
                <a:uFill>
                  <a:noFill/>
                </a:uFill>
                <a:latin typeface="Roboto"/>
                <a:ea typeface="Roboto"/>
                <a:cs typeface="Roboto"/>
                <a:sym typeface="Robot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a:solidFill>
                  <a:schemeClr val="accent2"/>
                </a:solidFill>
                <a:latin typeface="Roboto"/>
                <a:ea typeface="Roboto"/>
                <a:cs typeface="Roboto"/>
                <a:sym typeface="Roboto"/>
              </a:rPr>
              <a:t>, and infographics &amp; images by </a:t>
            </a:r>
            <a:r>
              <a:rPr lang="en">
                <a:solidFill>
                  <a:schemeClr val="accent2"/>
                </a:solidFill>
                <a:uFill>
                  <a:noFill/>
                </a:uFill>
                <a:latin typeface="Roboto"/>
                <a:ea typeface="Roboto"/>
                <a:cs typeface="Roboto"/>
                <a:sym typeface="Robot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a:solidFill>
                  <a:schemeClr val="accent2"/>
                </a:solidFill>
                <a:latin typeface="Roboto"/>
                <a:ea typeface="Roboto"/>
                <a:cs typeface="Roboto"/>
                <a:sym typeface="Roboto"/>
              </a:rPr>
              <a:t>. </a:t>
            </a:r>
            <a:endParaRPr>
              <a:solidFill>
                <a:schemeClr val="accent2"/>
              </a:solidFill>
              <a:latin typeface="Roboto"/>
              <a:ea typeface="Roboto"/>
              <a:cs typeface="Roboto"/>
              <a:sym typeface="Roboto"/>
            </a:endParaRPr>
          </a:p>
        </p:txBody>
      </p:sp>
      <p:sp>
        <p:nvSpPr>
          <p:cNvPr id="303" name="Google Shape;303;p31"/>
          <p:cNvSpPr/>
          <p:nvPr/>
        </p:nvSpPr>
        <p:spPr>
          <a:xfrm>
            <a:off x="5095650" y="-44400"/>
            <a:ext cx="231300" cy="694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A Picture" preserve="1">
  <p:cSld name="A Picture">
    <p:bg>
      <p:bgPr>
        <a:solidFill>
          <a:schemeClr val="accent4"/>
        </a:solidFill>
        <a:effectLst/>
      </p:bgPr>
    </p:bg>
    <p:spTree>
      <p:nvGrpSpPr>
        <p:cNvPr id="1" name="Shape 304"/>
        <p:cNvGrpSpPr/>
        <p:nvPr/>
      </p:nvGrpSpPr>
      <p:grpSpPr>
        <a:xfrm>
          <a:off x="0" y="0"/>
          <a:ext cx="0" cy="0"/>
          <a:chOff x="0" y="0"/>
          <a:chExt cx="0" cy="0"/>
        </a:xfrm>
      </p:grpSpPr>
      <p:grpSp>
        <p:nvGrpSpPr>
          <p:cNvPr id="2" name="Google Shape;305;p32"/>
          <p:cNvGrpSpPr/>
          <p:nvPr/>
        </p:nvGrpSpPr>
        <p:grpSpPr>
          <a:xfrm>
            <a:off x="-9600" y="2"/>
            <a:ext cx="9153675" cy="6858009"/>
            <a:chOff x="-9600" y="0"/>
            <a:chExt cx="9153675" cy="5143507"/>
          </a:xfrm>
        </p:grpSpPr>
        <p:sp>
          <p:nvSpPr>
            <p:cNvPr id="306" name="Google Shape;306;p32"/>
            <p:cNvSpPr/>
            <p:nvPr/>
          </p:nvSpPr>
          <p:spPr>
            <a:xfrm rot="-5400000" flipH="1">
              <a:off x="688941"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2"/>
            <p:cNvSpPr/>
            <p:nvPr/>
          </p:nvSpPr>
          <p:spPr>
            <a:xfrm rot="-5400000" flipH="1">
              <a:off x="166826"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p:nvPr/>
          </p:nvSpPr>
          <p:spPr>
            <a:xfrm rot="-5400000" flipH="1">
              <a:off x="688941"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2"/>
            <p:cNvSpPr/>
            <p:nvPr/>
          </p:nvSpPr>
          <p:spPr>
            <a:xfrm rot="-5400000" flipH="1">
              <a:off x="1364378"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2"/>
            <p:cNvSpPr/>
            <p:nvPr/>
          </p:nvSpPr>
          <p:spPr>
            <a:xfrm rot="-5400000" flipH="1">
              <a:off x="1316644"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2"/>
            <p:cNvSpPr/>
            <p:nvPr/>
          </p:nvSpPr>
          <p:spPr>
            <a:xfrm rot="-5400000">
              <a:off x="7186351" y="-176347"/>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2"/>
            <p:cNvSpPr/>
            <p:nvPr/>
          </p:nvSpPr>
          <p:spPr>
            <a:xfrm rot="-5400000">
              <a:off x="7708466" y="-17635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2"/>
            <p:cNvSpPr/>
            <p:nvPr/>
          </p:nvSpPr>
          <p:spPr>
            <a:xfrm rot="-5400000">
              <a:off x="8383903" y="-108443"/>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p:nvPr/>
          </p:nvSpPr>
          <p:spPr>
            <a:xfrm rot="-5400000">
              <a:off x="8336169" y="-283847"/>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315;p32"/>
            <p:cNvGrpSpPr/>
            <p:nvPr/>
          </p:nvGrpSpPr>
          <p:grpSpPr>
            <a:xfrm flipH="1">
              <a:off x="-9600" y="0"/>
              <a:ext cx="9153675" cy="5143500"/>
              <a:chOff x="-9600" y="0"/>
              <a:chExt cx="9153675" cy="5143500"/>
            </a:xfrm>
          </p:grpSpPr>
          <p:sp>
            <p:nvSpPr>
              <p:cNvPr id="316" name="Google Shape;316;p32"/>
              <p:cNvSpPr/>
              <p:nvPr/>
            </p:nvSpPr>
            <p:spPr>
              <a:xfrm>
                <a:off x="-9525" y="0"/>
                <a:ext cx="13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2"/>
              <p:cNvSpPr/>
              <p:nvPr/>
            </p:nvSpPr>
            <p:spPr>
              <a:xfrm rot="5400000">
                <a:off x="3529050" y="1471650"/>
                <a:ext cx="133200" cy="7210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2"/>
              <p:cNvSpPr/>
              <p:nvPr/>
            </p:nvSpPr>
            <p:spPr>
              <a:xfrm rot="-5400000">
                <a:off x="5391225" y="-3533775"/>
                <a:ext cx="219000" cy="7286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2"/>
              <p:cNvSpPr/>
              <p:nvPr/>
            </p:nvSpPr>
            <p:spPr>
              <a:xfrm>
                <a:off x="8925000"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0" name="Google Shape;320;p32"/>
          <p:cNvSpPr txBox="1">
            <a:spLocks noGrp="1"/>
          </p:cNvSpPr>
          <p:nvPr>
            <p:ph type="title"/>
          </p:nvPr>
        </p:nvSpPr>
        <p:spPr>
          <a:xfrm>
            <a:off x="572400" y="388800"/>
            <a:ext cx="4627500" cy="327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3600"/>
              <a:buNone/>
              <a:defRPr sz="3600">
                <a:solidFill>
                  <a:schemeClr val="accent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5"/>
        <p:cNvGrpSpPr/>
        <p:nvPr/>
      </p:nvGrpSpPr>
      <p:grpSpPr>
        <a:xfrm>
          <a:off x="0" y="0"/>
          <a:ext cx="0" cy="0"/>
          <a:chOff x="0" y="0"/>
          <a:chExt cx="0" cy="0"/>
        </a:xfrm>
      </p:grpSpPr>
      <p:pic>
        <p:nvPicPr>
          <p:cNvPr id="46" name="Google Shape;46;p8"/>
          <p:cNvPicPr preferRelativeResize="0"/>
          <p:nvPr/>
        </p:nvPicPr>
        <p:blipFill>
          <a:blip r:embed="rId2">
            <a:alphaModFix amt="35000"/>
          </a:blip>
          <a:stretch>
            <a:fillRect/>
          </a:stretch>
        </p:blipFill>
        <p:spPr>
          <a:xfrm>
            <a:off x="1176341" y="1543051"/>
            <a:ext cx="6791325" cy="3771900"/>
          </a:xfrm>
          <a:prstGeom prst="rect">
            <a:avLst/>
          </a:prstGeom>
          <a:noFill/>
          <a:ln>
            <a:noFill/>
          </a:ln>
        </p:spPr>
      </p:pic>
      <p:sp>
        <p:nvSpPr>
          <p:cNvPr id="47" name="Google Shape;47;p8"/>
          <p:cNvSpPr/>
          <p:nvPr/>
        </p:nvSpPr>
        <p:spPr>
          <a:xfrm flipH="1">
            <a:off x="226988" y="275920"/>
            <a:ext cx="8690031"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2230800" y="1739400"/>
            <a:ext cx="4682400" cy="3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 4 columns 02" preserve="1">
  <p:cSld name="Title + 4 columns 02">
    <p:bg>
      <p:bgPr>
        <a:solidFill>
          <a:schemeClr val="lt2"/>
        </a:solidFill>
        <a:effectLst/>
      </p:bgPr>
    </p:bg>
    <p:spTree>
      <p:nvGrpSpPr>
        <p:cNvPr id="1" name="Shape 321"/>
        <p:cNvGrpSpPr/>
        <p:nvPr/>
      </p:nvGrpSpPr>
      <p:grpSpPr>
        <a:xfrm>
          <a:off x="0" y="0"/>
          <a:ext cx="0" cy="0"/>
          <a:chOff x="0" y="0"/>
          <a:chExt cx="0" cy="0"/>
        </a:xfrm>
      </p:grpSpPr>
      <p:grpSp>
        <p:nvGrpSpPr>
          <p:cNvPr id="2" name="Google Shape;322;p33"/>
          <p:cNvGrpSpPr/>
          <p:nvPr/>
        </p:nvGrpSpPr>
        <p:grpSpPr>
          <a:xfrm>
            <a:off x="-9550" y="2"/>
            <a:ext cx="9169500" cy="6858009"/>
            <a:chOff x="-9550" y="0"/>
            <a:chExt cx="9169500" cy="5143507"/>
          </a:xfrm>
        </p:grpSpPr>
        <p:sp>
          <p:nvSpPr>
            <p:cNvPr id="323" name="Google Shape;323;p33"/>
            <p:cNvSpPr/>
            <p:nvPr/>
          </p:nvSpPr>
          <p:spPr>
            <a:xfrm rot="5400000">
              <a:off x="4943427"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rot="5400000">
              <a:off x="4421313"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rot="5400000">
              <a:off x="3964218"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rot="5400000">
              <a:off x="3796016"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9525" y="0"/>
              <a:ext cx="13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8925000" y="0"/>
              <a:ext cx="2190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rot="5400000">
              <a:off x="4508600" y="-4518150"/>
              <a:ext cx="133200" cy="916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rot="-5400000">
              <a:off x="7143825" y="3143175"/>
              <a:ext cx="219000" cy="3781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rot="5400000">
              <a:off x="1771725" y="3229050"/>
              <a:ext cx="133200" cy="3695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33"/>
          <p:cNvSpPr txBox="1">
            <a:spLocks noGrp="1"/>
          </p:cNvSpPr>
          <p:nvPr>
            <p:ph type="title"/>
          </p:nvPr>
        </p:nvSpPr>
        <p:spPr>
          <a:xfrm>
            <a:off x="1830600" y="609600"/>
            <a:ext cx="5482800" cy="96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333" name="Google Shape;333;p33"/>
          <p:cNvSpPr txBox="1">
            <a:spLocks noGrp="1"/>
          </p:cNvSpPr>
          <p:nvPr>
            <p:ph type="subTitle" idx="1"/>
          </p:nvPr>
        </p:nvSpPr>
        <p:spPr>
          <a:xfrm>
            <a:off x="869250" y="2419600"/>
            <a:ext cx="2880000" cy="114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accent2"/>
                </a:solidFill>
              </a:defRPr>
            </a:lvl1pPr>
            <a:lvl2pPr lvl="1" algn="ctr" rtl="0">
              <a:spcBef>
                <a:spcPts val="1600"/>
              </a:spcBef>
              <a:spcAft>
                <a:spcPts val="0"/>
              </a:spcAft>
              <a:buNone/>
              <a:defRPr>
                <a:solidFill>
                  <a:schemeClr val="accent2"/>
                </a:solidFill>
              </a:defRPr>
            </a:lvl2pPr>
            <a:lvl3pPr lvl="2" algn="ctr" rtl="0">
              <a:spcBef>
                <a:spcPts val="1600"/>
              </a:spcBef>
              <a:spcAft>
                <a:spcPts val="0"/>
              </a:spcAft>
              <a:buNone/>
              <a:defRPr>
                <a:solidFill>
                  <a:schemeClr val="accent2"/>
                </a:solidFill>
              </a:defRPr>
            </a:lvl3pPr>
            <a:lvl4pPr lvl="3" algn="ctr" rtl="0">
              <a:spcBef>
                <a:spcPts val="1600"/>
              </a:spcBef>
              <a:spcAft>
                <a:spcPts val="0"/>
              </a:spcAft>
              <a:buNone/>
              <a:defRPr>
                <a:solidFill>
                  <a:schemeClr val="accent2"/>
                </a:solidFill>
              </a:defRPr>
            </a:lvl4pPr>
            <a:lvl5pPr lvl="4" algn="ctr" rtl="0">
              <a:spcBef>
                <a:spcPts val="1600"/>
              </a:spcBef>
              <a:spcAft>
                <a:spcPts val="0"/>
              </a:spcAft>
              <a:buNone/>
              <a:defRPr>
                <a:solidFill>
                  <a:schemeClr val="accent2"/>
                </a:solidFill>
              </a:defRPr>
            </a:lvl5pPr>
            <a:lvl6pPr lvl="5" algn="ctr" rtl="0">
              <a:spcBef>
                <a:spcPts val="1600"/>
              </a:spcBef>
              <a:spcAft>
                <a:spcPts val="0"/>
              </a:spcAft>
              <a:buNone/>
              <a:defRPr>
                <a:solidFill>
                  <a:schemeClr val="accent2"/>
                </a:solidFill>
              </a:defRPr>
            </a:lvl6pPr>
            <a:lvl7pPr lvl="6" algn="ctr" rtl="0">
              <a:spcBef>
                <a:spcPts val="1600"/>
              </a:spcBef>
              <a:spcAft>
                <a:spcPts val="0"/>
              </a:spcAft>
              <a:buNone/>
              <a:defRPr>
                <a:solidFill>
                  <a:schemeClr val="accent2"/>
                </a:solidFill>
              </a:defRPr>
            </a:lvl7pPr>
            <a:lvl8pPr lvl="7" algn="ctr" rtl="0">
              <a:spcBef>
                <a:spcPts val="1600"/>
              </a:spcBef>
              <a:spcAft>
                <a:spcPts val="0"/>
              </a:spcAft>
              <a:buNone/>
              <a:defRPr>
                <a:solidFill>
                  <a:schemeClr val="accent2"/>
                </a:solidFill>
              </a:defRPr>
            </a:lvl8pPr>
            <a:lvl9pPr lvl="8" algn="ctr" rtl="0">
              <a:spcBef>
                <a:spcPts val="1600"/>
              </a:spcBef>
              <a:spcAft>
                <a:spcPts val="1600"/>
              </a:spcAft>
              <a:buNone/>
              <a:defRPr>
                <a:solidFill>
                  <a:schemeClr val="accent2"/>
                </a:solidFill>
              </a:defRPr>
            </a:lvl9pPr>
          </a:lstStyle>
          <a:p>
            <a:r>
              <a:rPr lang="en-US" smtClean="0"/>
              <a:t>Click to edit Master subtitle style</a:t>
            </a:r>
            <a:endParaRPr/>
          </a:p>
        </p:txBody>
      </p:sp>
      <p:sp>
        <p:nvSpPr>
          <p:cNvPr id="334" name="Google Shape;334;p33"/>
          <p:cNvSpPr txBox="1">
            <a:spLocks noGrp="1"/>
          </p:cNvSpPr>
          <p:nvPr>
            <p:ph type="title" idx="2"/>
          </p:nvPr>
        </p:nvSpPr>
        <p:spPr>
          <a:xfrm>
            <a:off x="1049250" y="1431367"/>
            <a:ext cx="2520000" cy="15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335" name="Google Shape;335;p33"/>
          <p:cNvSpPr txBox="1">
            <a:spLocks noGrp="1"/>
          </p:cNvSpPr>
          <p:nvPr>
            <p:ph type="subTitle" idx="3"/>
          </p:nvPr>
        </p:nvSpPr>
        <p:spPr>
          <a:xfrm>
            <a:off x="869250" y="4278233"/>
            <a:ext cx="2880000" cy="114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accent2"/>
                </a:solidFill>
              </a:defRPr>
            </a:lvl1pPr>
            <a:lvl2pPr lvl="1" algn="ctr" rtl="0">
              <a:spcBef>
                <a:spcPts val="1600"/>
              </a:spcBef>
              <a:spcAft>
                <a:spcPts val="0"/>
              </a:spcAft>
              <a:buNone/>
              <a:defRPr>
                <a:solidFill>
                  <a:schemeClr val="accent2"/>
                </a:solidFill>
              </a:defRPr>
            </a:lvl2pPr>
            <a:lvl3pPr lvl="2" algn="ctr" rtl="0">
              <a:spcBef>
                <a:spcPts val="1600"/>
              </a:spcBef>
              <a:spcAft>
                <a:spcPts val="0"/>
              </a:spcAft>
              <a:buNone/>
              <a:defRPr>
                <a:solidFill>
                  <a:schemeClr val="accent2"/>
                </a:solidFill>
              </a:defRPr>
            </a:lvl3pPr>
            <a:lvl4pPr lvl="3" algn="ctr" rtl="0">
              <a:spcBef>
                <a:spcPts val="1600"/>
              </a:spcBef>
              <a:spcAft>
                <a:spcPts val="0"/>
              </a:spcAft>
              <a:buNone/>
              <a:defRPr>
                <a:solidFill>
                  <a:schemeClr val="accent2"/>
                </a:solidFill>
              </a:defRPr>
            </a:lvl4pPr>
            <a:lvl5pPr lvl="4" algn="ctr" rtl="0">
              <a:spcBef>
                <a:spcPts val="1600"/>
              </a:spcBef>
              <a:spcAft>
                <a:spcPts val="0"/>
              </a:spcAft>
              <a:buNone/>
              <a:defRPr>
                <a:solidFill>
                  <a:schemeClr val="accent2"/>
                </a:solidFill>
              </a:defRPr>
            </a:lvl5pPr>
            <a:lvl6pPr lvl="5" algn="ctr" rtl="0">
              <a:spcBef>
                <a:spcPts val="1600"/>
              </a:spcBef>
              <a:spcAft>
                <a:spcPts val="0"/>
              </a:spcAft>
              <a:buNone/>
              <a:defRPr>
                <a:solidFill>
                  <a:schemeClr val="accent2"/>
                </a:solidFill>
              </a:defRPr>
            </a:lvl6pPr>
            <a:lvl7pPr lvl="6" algn="ctr" rtl="0">
              <a:spcBef>
                <a:spcPts val="1600"/>
              </a:spcBef>
              <a:spcAft>
                <a:spcPts val="0"/>
              </a:spcAft>
              <a:buNone/>
              <a:defRPr>
                <a:solidFill>
                  <a:schemeClr val="accent2"/>
                </a:solidFill>
              </a:defRPr>
            </a:lvl7pPr>
            <a:lvl8pPr lvl="7" algn="ctr" rtl="0">
              <a:spcBef>
                <a:spcPts val="1600"/>
              </a:spcBef>
              <a:spcAft>
                <a:spcPts val="0"/>
              </a:spcAft>
              <a:buNone/>
              <a:defRPr>
                <a:solidFill>
                  <a:schemeClr val="accent2"/>
                </a:solidFill>
              </a:defRPr>
            </a:lvl8pPr>
            <a:lvl9pPr lvl="8" algn="ctr" rtl="0">
              <a:spcBef>
                <a:spcPts val="1600"/>
              </a:spcBef>
              <a:spcAft>
                <a:spcPts val="1600"/>
              </a:spcAft>
              <a:buNone/>
              <a:defRPr>
                <a:solidFill>
                  <a:schemeClr val="accent2"/>
                </a:solidFill>
              </a:defRPr>
            </a:lvl9pPr>
          </a:lstStyle>
          <a:p>
            <a:r>
              <a:rPr lang="en-US" smtClean="0"/>
              <a:t>Click to edit Master subtitle style</a:t>
            </a:r>
            <a:endParaRPr/>
          </a:p>
        </p:txBody>
      </p:sp>
      <p:sp>
        <p:nvSpPr>
          <p:cNvPr id="336" name="Google Shape;336;p33"/>
          <p:cNvSpPr txBox="1">
            <a:spLocks noGrp="1"/>
          </p:cNvSpPr>
          <p:nvPr>
            <p:ph type="title" idx="4"/>
          </p:nvPr>
        </p:nvSpPr>
        <p:spPr>
          <a:xfrm>
            <a:off x="1049250" y="3290000"/>
            <a:ext cx="2520000" cy="15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337" name="Google Shape;337;p33"/>
          <p:cNvSpPr txBox="1">
            <a:spLocks noGrp="1"/>
          </p:cNvSpPr>
          <p:nvPr>
            <p:ph type="subTitle" idx="5"/>
          </p:nvPr>
        </p:nvSpPr>
        <p:spPr>
          <a:xfrm>
            <a:off x="5394750" y="2419600"/>
            <a:ext cx="2880000" cy="114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accent2"/>
                </a:solidFill>
              </a:defRPr>
            </a:lvl1pPr>
            <a:lvl2pPr lvl="1" algn="ctr" rtl="0">
              <a:spcBef>
                <a:spcPts val="1600"/>
              </a:spcBef>
              <a:spcAft>
                <a:spcPts val="0"/>
              </a:spcAft>
              <a:buNone/>
              <a:defRPr>
                <a:solidFill>
                  <a:schemeClr val="accent2"/>
                </a:solidFill>
              </a:defRPr>
            </a:lvl2pPr>
            <a:lvl3pPr lvl="2" algn="ctr" rtl="0">
              <a:spcBef>
                <a:spcPts val="1600"/>
              </a:spcBef>
              <a:spcAft>
                <a:spcPts val="0"/>
              </a:spcAft>
              <a:buNone/>
              <a:defRPr>
                <a:solidFill>
                  <a:schemeClr val="accent2"/>
                </a:solidFill>
              </a:defRPr>
            </a:lvl3pPr>
            <a:lvl4pPr lvl="3" algn="ctr" rtl="0">
              <a:spcBef>
                <a:spcPts val="1600"/>
              </a:spcBef>
              <a:spcAft>
                <a:spcPts val="0"/>
              </a:spcAft>
              <a:buNone/>
              <a:defRPr>
                <a:solidFill>
                  <a:schemeClr val="accent2"/>
                </a:solidFill>
              </a:defRPr>
            </a:lvl4pPr>
            <a:lvl5pPr lvl="4" algn="ctr" rtl="0">
              <a:spcBef>
                <a:spcPts val="1600"/>
              </a:spcBef>
              <a:spcAft>
                <a:spcPts val="0"/>
              </a:spcAft>
              <a:buNone/>
              <a:defRPr>
                <a:solidFill>
                  <a:schemeClr val="accent2"/>
                </a:solidFill>
              </a:defRPr>
            </a:lvl5pPr>
            <a:lvl6pPr lvl="5" algn="ctr" rtl="0">
              <a:spcBef>
                <a:spcPts val="1600"/>
              </a:spcBef>
              <a:spcAft>
                <a:spcPts val="0"/>
              </a:spcAft>
              <a:buNone/>
              <a:defRPr>
                <a:solidFill>
                  <a:schemeClr val="accent2"/>
                </a:solidFill>
              </a:defRPr>
            </a:lvl6pPr>
            <a:lvl7pPr lvl="6" algn="ctr" rtl="0">
              <a:spcBef>
                <a:spcPts val="1600"/>
              </a:spcBef>
              <a:spcAft>
                <a:spcPts val="0"/>
              </a:spcAft>
              <a:buNone/>
              <a:defRPr>
                <a:solidFill>
                  <a:schemeClr val="accent2"/>
                </a:solidFill>
              </a:defRPr>
            </a:lvl7pPr>
            <a:lvl8pPr lvl="7" algn="ctr" rtl="0">
              <a:spcBef>
                <a:spcPts val="1600"/>
              </a:spcBef>
              <a:spcAft>
                <a:spcPts val="0"/>
              </a:spcAft>
              <a:buNone/>
              <a:defRPr>
                <a:solidFill>
                  <a:schemeClr val="accent2"/>
                </a:solidFill>
              </a:defRPr>
            </a:lvl8pPr>
            <a:lvl9pPr lvl="8" algn="ctr" rtl="0">
              <a:spcBef>
                <a:spcPts val="1600"/>
              </a:spcBef>
              <a:spcAft>
                <a:spcPts val="1600"/>
              </a:spcAft>
              <a:buNone/>
              <a:defRPr>
                <a:solidFill>
                  <a:schemeClr val="accent2"/>
                </a:solidFill>
              </a:defRPr>
            </a:lvl9pPr>
          </a:lstStyle>
          <a:p>
            <a:r>
              <a:rPr lang="en-US" smtClean="0"/>
              <a:t>Click to edit Master subtitle style</a:t>
            </a:r>
            <a:endParaRPr/>
          </a:p>
        </p:txBody>
      </p:sp>
      <p:sp>
        <p:nvSpPr>
          <p:cNvPr id="338" name="Google Shape;338;p33"/>
          <p:cNvSpPr txBox="1">
            <a:spLocks noGrp="1"/>
          </p:cNvSpPr>
          <p:nvPr>
            <p:ph type="title" idx="6"/>
          </p:nvPr>
        </p:nvSpPr>
        <p:spPr>
          <a:xfrm>
            <a:off x="5574750" y="1431367"/>
            <a:ext cx="2520000" cy="15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339" name="Google Shape;339;p33"/>
          <p:cNvSpPr txBox="1">
            <a:spLocks noGrp="1"/>
          </p:cNvSpPr>
          <p:nvPr>
            <p:ph type="subTitle" idx="7"/>
          </p:nvPr>
        </p:nvSpPr>
        <p:spPr>
          <a:xfrm>
            <a:off x="5394750" y="4278233"/>
            <a:ext cx="2880000" cy="114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accent2"/>
                </a:solidFill>
              </a:defRPr>
            </a:lvl1pPr>
            <a:lvl2pPr lvl="1" algn="ctr" rtl="0">
              <a:spcBef>
                <a:spcPts val="1600"/>
              </a:spcBef>
              <a:spcAft>
                <a:spcPts val="0"/>
              </a:spcAft>
              <a:buNone/>
              <a:defRPr>
                <a:solidFill>
                  <a:schemeClr val="accent2"/>
                </a:solidFill>
              </a:defRPr>
            </a:lvl2pPr>
            <a:lvl3pPr lvl="2" algn="ctr" rtl="0">
              <a:spcBef>
                <a:spcPts val="1600"/>
              </a:spcBef>
              <a:spcAft>
                <a:spcPts val="0"/>
              </a:spcAft>
              <a:buNone/>
              <a:defRPr>
                <a:solidFill>
                  <a:schemeClr val="accent2"/>
                </a:solidFill>
              </a:defRPr>
            </a:lvl3pPr>
            <a:lvl4pPr lvl="3" algn="ctr" rtl="0">
              <a:spcBef>
                <a:spcPts val="1600"/>
              </a:spcBef>
              <a:spcAft>
                <a:spcPts val="0"/>
              </a:spcAft>
              <a:buNone/>
              <a:defRPr>
                <a:solidFill>
                  <a:schemeClr val="accent2"/>
                </a:solidFill>
              </a:defRPr>
            </a:lvl4pPr>
            <a:lvl5pPr lvl="4" algn="ctr" rtl="0">
              <a:spcBef>
                <a:spcPts val="1600"/>
              </a:spcBef>
              <a:spcAft>
                <a:spcPts val="0"/>
              </a:spcAft>
              <a:buNone/>
              <a:defRPr>
                <a:solidFill>
                  <a:schemeClr val="accent2"/>
                </a:solidFill>
              </a:defRPr>
            </a:lvl5pPr>
            <a:lvl6pPr lvl="5" algn="ctr" rtl="0">
              <a:spcBef>
                <a:spcPts val="1600"/>
              </a:spcBef>
              <a:spcAft>
                <a:spcPts val="0"/>
              </a:spcAft>
              <a:buNone/>
              <a:defRPr>
                <a:solidFill>
                  <a:schemeClr val="accent2"/>
                </a:solidFill>
              </a:defRPr>
            </a:lvl6pPr>
            <a:lvl7pPr lvl="6" algn="ctr" rtl="0">
              <a:spcBef>
                <a:spcPts val="1600"/>
              </a:spcBef>
              <a:spcAft>
                <a:spcPts val="0"/>
              </a:spcAft>
              <a:buNone/>
              <a:defRPr>
                <a:solidFill>
                  <a:schemeClr val="accent2"/>
                </a:solidFill>
              </a:defRPr>
            </a:lvl7pPr>
            <a:lvl8pPr lvl="7" algn="ctr" rtl="0">
              <a:spcBef>
                <a:spcPts val="1600"/>
              </a:spcBef>
              <a:spcAft>
                <a:spcPts val="0"/>
              </a:spcAft>
              <a:buNone/>
              <a:defRPr>
                <a:solidFill>
                  <a:schemeClr val="accent2"/>
                </a:solidFill>
              </a:defRPr>
            </a:lvl8pPr>
            <a:lvl9pPr lvl="8" algn="ctr" rtl="0">
              <a:spcBef>
                <a:spcPts val="1600"/>
              </a:spcBef>
              <a:spcAft>
                <a:spcPts val="1600"/>
              </a:spcAft>
              <a:buNone/>
              <a:defRPr>
                <a:solidFill>
                  <a:schemeClr val="accent2"/>
                </a:solidFill>
              </a:defRPr>
            </a:lvl9pPr>
          </a:lstStyle>
          <a:p>
            <a:r>
              <a:rPr lang="en-US" smtClean="0"/>
              <a:t>Click to edit Master subtitle style</a:t>
            </a:r>
            <a:endParaRPr/>
          </a:p>
        </p:txBody>
      </p:sp>
      <p:sp>
        <p:nvSpPr>
          <p:cNvPr id="340" name="Google Shape;340;p33"/>
          <p:cNvSpPr txBox="1">
            <a:spLocks noGrp="1"/>
          </p:cNvSpPr>
          <p:nvPr>
            <p:ph type="title" idx="8"/>
          </p:nvPr>
        </p:nvSpPr>
        <p:spPr>
          <a:xfrm>
            <a:off x="5574750" y="3290000"/>
            <a:ext cx="2520000" cy="15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341" name="Google Shape;341;p33"/>
          <p:cNvSpPr/>
          <p:nvPr/>
        </p:nvSpPr>
        <p:spPr>
          <a:xfrm rot="5400000">
            <a:off x="7207425" y="-1759050"/>
            <a:ext cx="177600" cy="3695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 Subtitle + Text" preserve="1">
  <p:cSld name="Title + Subtitle + Text">
    <p:bg>
      <p:bgPr>
        <a:solidFill>
          <a:schemeClr val="lt2"/>
        </a:solidFill>
        <a:effectLst/>
      </p:bgPr>
    </p:bg>
    <p:spTree>
      <p:nvGrpSpPr>
        <p:cNvPr id="1" name="Shape 342"/>
        <p:cNvGrpSpPr/>
        <p:nvPr/>
      </p:nvGrpSpPr>
      <p:grpSpPr>
        <a:xfrm>
          <a:off x="0" y="0"/>
          <a:ext cx="0" cy="0"/>
          <a:chOff x="0" y="0"/>
          <a:chExt cx="0" cy="0"/>
        </a:xfrm>
      </p:grpSpPr>
      <p:grpSp>
        <p:nvGrpSpPr>
          <p:cNvPr id="2" name="Google Shape;343;p34"/>
          <p:cNvGrpSpPr/>
          <p:nvPr/>
        </p:nvGrpSpPr>
        <p:grpSpPr>
          <a:xfrm flipH="1">
            <a:off x="-9600" y="2"/>
            <a:ext cx="9153775" cy="6858009"/>
            <a:chOff x="-9600" y="0"/>
            <a:chExt cx="9153775" cy="5143507"/>
          </a:xfrm>
        </p:grpSpPr>
        <p:sp>
          <p:nvSpPr>
            <p:cNvPr id="344" name="Google Shape;344;p34"/>
            <p:cNvSpPr/>
            <p:nvPr/>
          </p:nvSpPr>
          <p:spPr>
            <a:xfrm rot="5400000">
              <a:off x="8453186"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rot="5400000">
              <a:off x="7931072"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rot="5400000">
              <a:off x="7473977"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4"/>
            <p:cNvSpPr/>
            <p:nvPr/>
          </p:nvSpPr>
          <p:spPr>
            <a:xfrm rot="5400000">
              <a:off x="7305775"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a:off x="-9525" y="0"/>
              <a:ext cx="133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rot="5400000">
              <a:off x="3529050" y="1471650"/>
              <a:ext cx="133200" cy="7210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rot="-5400000">
              <a:off x="4506475" y="-4418625"/>
              <a:ext cx="219000" cy="9056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8925000"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34"/>
          <p:cNvSpPr/>
          <p:nvPr/>
        </p:nvSpPr>
        <p:spPr>
          <a:xfrm>
            <a:off x="3952500" y="-25400"/>
            <a:ext cx="231300" cy="694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txBox="1">
            <a:spLocks noGrp="1"/>
          </p:cNvSpPr>
          <p:nvPr>
            <p:ph type="subTitle" idx="1"/>
          </p:nvPr>
        </p:nvSpPr>
        <p:spPr>
          <a:xfrm>
            <a:off x="892500" y="3390567"/>
            <a:ext cx="2880000" cy="1152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2"/>
                </a:solidFill>
              </a:defRPr>
            </a:lvl1pPr>
            <a:lvl2pPr lvl="1" rtl="0">
              <a:spcBef>
                <a:spcPts val="1600"/>
              </a:spcBef>
              <a:spcAft>
                <a:spcPts val="0"/>
              </a:spcAft>
              <a:buNone/>
              <a:defRPr>
                <a:solidFill>
                  <a:schemeClr val="accent2"/>
                </a:solidFill>
              </a:defRPr>
            </a:lvl2pPr>
            <a:lvl3pPr lvl="2" rtl="0">
              <a:spcBef>
                <a:spcPts val="1600"/>
              </a:spcBef>
              <a:spcAft>
                <a:spcPts val="0"/>
              </a:spcAft>
              <a:buNone/>
              <a:defRPr>
                <a:solidFill>
                  <a:schemeClr val="accent2"/>
                </a:solidFill>
              </a:defRPr>
            </a:lvl3pPr>
            <a:lvl4pPr lvl="3" rtl="0">
              <a:spcBef>
                <a:spcPts val="1600"/>
              </a:spcBef>
              <a:spcAft>
                <a:spcPts val="0"/>
              </a:spcAft>
              <a:buNone/>
              <a:defRPr>
                <a:solidFill>
                  <a:schemeClr val="accent2"/>
                </a:solidFill>
              </a:defRPr>
            </a:lvl4pPr>
            <a:lvl5pPr lvl="4" rtl="0">
              <a:spcBef>
                <a:spcPts val="1600"/>
              </a:spcBef>
              <a:spcAft>
                <a:spcPts val="0"/>
              </a:spcAft>
              <a:buNone/>
              <a:defRPr>
                <a:solidFill>
                  <a:schemeClr val="accent2"/>
                </a:solidFill>
              </a:defRPr>
            </a:lvl5pPr>
            <a:lvl6pPr lvl="5" rtl="0">
              <a:spcBef>
                <a:spcPts val="1600"/>
              </a:spcBef>
              <a:spcAft>
                <a:spcPts val="0"/>
              </a:spcAft>
              <a:buNone/>
              <a:defRPr>
                <a:solidFill>
                  <a:schemeClr val="accent2"/>
                </a:solidFill>
              </a:defRPr>
            </a:lvl6pPr>
            <a:lvl7pPr lvl="6" rtl="0">
              <a:spcBef>
                <a:spcPts val="1600"/>
              </a:spcBef>
              <a:spcAft>
                <a:spcPts val="0"/>
              </a:spcAft>
              <a:buNone/>
              <a:defRPr>
                <a:solidFill>
                  <a:schemeClr val="accent2"/>
                </a:solidFill>
              </a:defRPr>
            </a:lvl7pPr>
            <a:lvl8pPr lvl="7" rtl="0">
              <a:spcBef>
                <a:spcPts val="1600"/>
              </a:spcBef>
              <a:spcAft>
                <a:spcPts val="0"/>
              </a:spcAft>
              <a:buNone/>
              <a:defRPr>
                <a:solidFill>
                  <a:schemeClr val="accent2"/>
                </a:solidFill>
              </a:defRPr>
            </a:lvl8pPr>
            <a:lvl9pPr lvl="8" rtl="0">
              <a:spcBef>
                <a:spcPts val="1600"/>
              </a:spcBef>
              <a:spcAft>
                <a:spcPts val="1600"/>
              </a:spcAft>
              <a:buNone/>
              <a:defRPr>
                <a:solidFill>
                  <a:schemeClr val="accent2"/>
                </a:solidFill>
              </a:defRPr>
            </a:lvl9pPr>
          </a:lstStyle>
          <a:p>
            <a:r>
              <a:rPr lang="en-US" smtClean="0"/>
              <a:t>Click to edit Master subtitle style</a:t>
            </a:r>
            <a:endParaRPr/>
          </a:p>
        </p:txBody>
      </p:sp>
      <p:sp>
        <p:nvSpPr>
          <p:cNvPr id="354" name="Google Shape;354;p34"/>
          <p:cNvSpPr txBox="1">
            <a:spLocks noGrp="1"/>
          </p:cNvSpPr>
          <p:nvPr>
            <p:ph type="title"/>
          </p:nvPr>
        </p:nvSpPr>
        <p:spPr>
          <a:xfrm>
            <a:off x="892500" y="2704684"/>
            <a:ext cx="3060000" cy="96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355" name="Google Shape;355;p34"/>
          <p:cNvSpPr txBox="1">
            <a:spLocks noGrp="1"/>
          </p:cNvSpPr>
          <p:nvPr>
            <p:ph type="title" idx="2"/>
          </p:nvPr>
        </p:nvSpPr>
        <p:spPr>
          <a:xfrm>
            <a:off x="543600" y="609600"/>
            <a:ext cx="5482800" cy="96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smtClean="0"/>
              <a:t>Click to edit Master title style</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Only Title" preserve="1">
  <p:cSld name="Only Title">
    <p:bg>
      <p:bgPr>
        <a:solidFill>
          <a:schemeClr val="accent2"/>
        </a:solidFill>
        <a:effectLst/>
      </p:bgPr>
    </p:bg>
    <p:spTree>
      <p:nvGrpSpPr>
        <p:cNvPr id="1" name="Shape 356"/>
        <p:cNvGrpSpPr/>
        <p:nvPr/>
      </p:nvGrpSpPr>
      <p:grpSpPr>
        <a:xfrm>
          <a:off x="0" y="0"/>
          <a:ext cx="0" cy="0"/>
          <a:chOff x="0" y="0"/>
          <a:chExt cx="0" cy="0"/>
        </a:xfrm>
      </p:grpSpPr>
      <p:grpSp>
        <p:nvGrpSpPr>
          <p:cNvPr id="2" name="Google Shape;357;p35"/>
          <p:cNvGrpSpPr/>
          <p:nvPr/>
        </p:nvGrpSpPr>
        <p:grpSpPr>
          <a:xfrm>
            <a:off x="-9525" y="2"/>
            <a:ext cx="9153600" cy="6858100"/>
            <a:chOff x="-9525" y="0"/>
            <a:chExt cx="9153600" cy="5143575"/>
          </a:xfrm>
        </p:grpSpPr>
        <p:sp>
          <p:nvSpPr>
            <p:cNvPr id="358" name="Google Shape;358;p35"/>
            <p:cNvSpPr/>
            <p:nvPr/>
          </p:nvSpPr>
          <p:spPr>
            <a:xfrm rot="5400000">
              <a:off x="4943427"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rot="5400000">
              <a:off x="4421313"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rot="5400000">
              <a:off x="3964218"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rot="5400000">
              <a:off x="3796016"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rot="5400000" flipH="1">
              <a:off x="4943427" y="-176347"/>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rot="5400000" flipH="1">
              <a:off x="4421313" y="-17635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rot="5400000" flipH="1">
              <a:off x="3964218" y="-108443"/>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rot="5400000" flipH="1">
              <a:off x="3796016" y="-283847"/>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9525" y="0"/>
              <a:ext cx="13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rot="5400000">
              <a:off x="1771725" y="3229050"/>
              <a:ext cx="133200" cy="3695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rot="-5400000">
              <a:off x="7143825" y="-1781175"/>
              <a:ext cx="219000" cy="3781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rot="5400000">
              <a:off x="1771725" y="-1781250"/>
              <a:ext cx="133200" cy="3695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rot="-5400000">
              <a:off x="7143825" y="3143175"/>
              <a:ext cx="219000" cy="3781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8936550" y="75"/>
              <a:ext cx="2073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35"/>
          <p:cNvSpPr txBox="1">
            <a:spLocks noGrp="1"/>
          </p:cNvSpPr>
          <p:nvPr>
            <p:ph type="title"/>
          </p:nvPr>
        </p:nvSpPr>
        <p:spPr>
          <a:xfrm>
            <a:off x="540000" y="609600"/>
            <a:ext cx="4413600" cy="96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smtClean="0"/>
              <a:t>Click to edit Master title style</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 3 columns" preserve="1">
  <p:cSld name="Title + 3 columns">
    <p:bg>
      <p:bgPr>
        <a:solidFill>
          <a:schemeClr val="lt2"/>
        </a:solidFill>
        <a:effectLst/>
      </p:bgPr>
    </p:bg>
    <p:spTree>
      <p:nvGrpSpPr>
        <p:cNvPr id="1" name="Shape 373"/>
        <p:cNvGrpSpPr/>
        <p:nvPr/>
      </p:nvGrpSpPr>
      <p:grpSpPr>
        <a:xfrm>
          <a:off x="0" y="0"/>
          <a:ext cx="0" cy="0"/>
          <a:chOff x="0" y="0"/>
          <a:chExt cx="0" cy="0"/>
        </a:xfrm>
      </p:grpSpPr>
      <p:grpSp>
        <p:nvGrpSpPr>
          <p:cNvPr id="2" name="Google Shape;374;p36"/>
          <p:cNvGrpSpPr/>
          <p:nvPr/>
        </p:nvGrpSpPr>
        <p:grpSpPr>
          <a:xfrm>
            <a:off x="-9600" y="2"/>
            <a:ext cx="9153675" cy="6858009"/>
            <a:chOff x="-9600" y="0"/>
            <a:chExt cx="9153675" cy="5143507"/>
          </a:xfrm>
        </p:grpSpPr>
        <p:sp>
          <p:nvSpPr>
            <p:cNvPr id="375" name="Google Shape;375;p36"/>
            <p:cNvSpPr/>
            <p:nvPr/>
          </p:nvSpPr>
          <p:spPr>
            <a:xfrm rot="-5400000" flipH="1">
              <a:off x="166826"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rot="-5400000" flipH="1">
              <a:off x="688941"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rot="-5400000" flipH="1">
              <a:off x="1364378"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rot="-5400000" flipH="1">
              <a:off x="1316644"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rot="-5400000">
              <a:off x="7186351" y="-176347"/>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rot="-5400000">
              <a:off x="7708466" y="-17635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rot="-5400000">
              <a:off x="8383903" y="-108443"/>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rot="-5400000">
              <a:off x="8336169" y="-283847"/>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383;p36"/>
            <p:cNvGrpSpPr/>
            <p:nvPr/>
          </p:nvGrpSpPr>
          <p:grpSpPr>
            <a:xfrm flipH="1">
              <a:off x="-9600" y="0"/>
              <a:ext cx="9153675" cy="5143500"/>
              <a:chOff x="-9600" y="0"/>
              <a:chExt cx="9153675" cy="5143500"/>
            </a:xfrm>
          </p:grpSpPr>
          <p:sp>
            <p:nvSpPr>
              <p:cNvPr id="384" name="Google Shape;384;p36"/>
              <p:cNvSpPr/>
              <p:nvPr/>
            </p:nvSpPr>
            <p:spPr>
              <a:xfrm>
                <a:off x="-9525" y="0"/>
                <a:ext cx="13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rot="5400000">
                <a:off x="3529050" y="1471650"/>
                <a:ext cx="133200" cy="7210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rot="-5400000">
                <a:off x="5391225" y="-3533775"/>
                <a:ext cx="219000" cy="7286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8925000"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8" name="Google Shape;388;p36"/>
          <p:cNvSpPr txBox="1">
            <a:spLocks noGrp="1"/>
          </p:cNvSpPr>
          <p:nvPr>
            <p:ph type="subTitle" idx="1"/>
          </p:nvPr>
        </p:nvSpPr>
        <p:spPr>
          <a:xfrm>
            <a:off x="676113" y="4060117"/>
            <a:ext cx="2160000" cy="114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accent2"/>
                </a:solidFill>
              </a:defRPr>
            </a:lvl1pPr>
            <a:lvl2pPr lvl="1" algn="ctr" rtl="0">
              <a:spcBef>
                <a:spcPts val="1600"/>
              </a:spcBef>
              <a:spcAft>
                <a:spcPts val="0"/>
              </a:spcAft>
              <a:buNone/>
              <a:defRPr>
                <a:solidFill>
                  <a:schemeClr val="accent2"/>
                </a:solidFill>
              </a:defRPr>
            </a:lvl2pPr>
            <a:lvl3pPr lvl="2" algn="ctr" rtl="0">
              <a:spcBef>
                <a:spcPts val="1600"/>
              </a:spcBef>
              <a:spcAft>
                <a:spcPts val="0"/>
              </a:spcAft>
              <a:buNone/>
              <a:defRPr>
                <a:solidFill>
                  <a:schemeClr val="accent2"/>
                </a:solidFill>
              </a:defRPr>
            </a:lvl3pPr>
            <a:lvl4pPr lvl="3" algn="ctr" rtl="0">
              <a:spcBef>
                <a:spcPts val="1600"/>
              </a:spcBef>
              <a:spcAft>
                <a:spcPts val="0"/>
              </a:spcAft>
              <a:buNone/>
              <a:defRPr>
                <a:solidFill>
                  <a:schemeClr val="accent2"/>
                </a:solidFill>
              </a:defRPr>
            </a:lvl4pPr>
            <a:lvl5pPr lvl="4" algn="ctr" rtl="0">
              <a:spcBef>
                <a:spcPts val="1600"/>
              </a:spcBef>
              <a:spcAft>
                <a:spcPts val="0"/>
              </a:spcAft>
              <a:buNone/>
              <a:defRPr>
                <a:solidFill>
                  <a:schemeClr val="accent2"/>
                </a:solidFill>
              </a:defRPr>
            </a:lvl5pPr>
            <a:lvl6pPr lvl="5" algn="ctr" rtl="0">
              <a:spcBef>
                <a:spcPts val="1600"/>
              </a:spcBef>
              <a:spcAft>
                <a:spcPts val="0"/>
              </a:spcAft>
              <a:buNone/>
              <a:defRPr>
                <a:solidFill>
                  <a:schemeClr val="accent2"/>
                </a:solidFill>
              </a:defRPr>
            </a:lvl6pPr>
            <a:lvl7pPr lvl="6" algn="ctr" rtl="0">
              <a:spcBef>
                <a:spcPts val="1600"/>
              </a:spcBef>
              <a:spcAft>
                <a:spcPts val="0"/>
              </a:spcAft>
              <a:buNone/>
              <a:defRPr>
                <a:solidFill>
                  <a:schemeClr val="accent2"/>
                </a:solidFill>
              </a:defRPr>
            </a:lvl7pPr>
            <a:lvl8pPr lvl="7" algn="ctr" rtl="0">
              <a:spcBef>
                <a:spcPts val="1600"/>
              </a:spcBef>
              <a:spcAft>
                <a:spcPts val="0"/>
              </a:spcAft>
              <a:buNone/>
              <a:defRPr>
                <a:solidFill>
                  <a:schemeClr val="accent2"/>
                </a:solidFill>
              </a:defRPr>
            </a:lvl8pPr>
            <a:lvl9pPr lvl="8" algn="ctr" rtl="0">
              <a:spcBef>
                <a:spcPts val="1600"/>
              </a:spcBef>
              <a:spcAft>
                <a:spcPts val="1600"/>
              </a:spcAft>
              <a:buNone/>
              <a:defRPr>
                <a:solidFill>
                  <a:schemeClr val="accent2"/>
                </a:solidFill>
              </a:defRPr>
            </a:lvl9pPr>
          </a:lstStyle>
          <a:p>
            <a:r>
              <a:rPr lang="en-US" smtClean="0"/>
              <a:t>Click to edit Master subtitle style</a:t>
            </a:r>
            <a:endParaRPr/>
          </a:p>
        </p:txBody>
      </p:sp>
      <p:sp>
        <p:nvSpPr>
          <p:cNvPr id="389" name="Google Shape;389;p36"/>
          <p:cNvSpPr txBox="1">
            <a:spLocks noGrp="1"/>
          </p:cNvSpPr>
          <p:nvPr>
            <p:ph type="subTitle" idx="2"/>
          </p:nvPr>
        </p:nvSpPr>
        <p:spPr>
          <a:xfrm>
            <a:off x="6307888" y="4060117"/>
            <a:ext cx="2160000" cy="114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accent2"/>
                </a:solidFill>
              </a:defRPr>
            </a:lvl1pPr>
            <a:lvl2pPr lvl="1" algn="ctr" rtl="0">
              <a:spcBef>
                <a:spcPts val="1600"/>
              </a:spcBef>
              <a:spcAft>
                <a:spcPts val="0"/>
              </a:spcAft>
              <a:buNone/>
              <a:defRPr>
                <a:solidFill>
                  <a:schemeClr val="accent2"/>
                </a:solidFill>
              </a:defRPr>
            </a:lvl2pPr>
            <a:lvl3pPr lvl="2" algn="ctr" rtl="0">
              <a:spcBef>
                <a:spcPts val="1600"/>
              </a:spcBef>
              <a:spcAft>
                <a:spcPts val="0"/>
              </a:spcAft>
              <a:buNone/>
              <a:defRPr>
                <a:solidFill>
                  <a:schemeClr val="accent2"/>
                </a:solidFill>
              </a:defRPr>
            </a:lvl3pPr>
            <a:lvl4pPr lvl="3" algn="ctr" rtl="0">
              <a:spcBef>
                <a:spcPts val="1600"/>
              </a:spcBef>
              <a:spcAft>
                <a:spcPts val="0"/>
              </a:spcAft>
              <a:buNone/>
              <a:defRPr>
                <a:solidFill>
                  <a:schemeClr val="accent2"/>
                </a:solidFill>
              </a:defRPr>
            </a:lvl4pPr>
            <a:lvl5pPr lvl="4" algn="ctr" rtl="0">
              <a:spcBef>
                <a:spcPts val="1600"/>
              </a:spcBef>
              <a:spcAft>
                <a:spcPts val="0"/>
              </a:spcAft>
              <a:buNone/>
              <a:defRPr>
                <a:solidFill>
                  <a:schemeClr val="accent2"/>
                </a:solidFill>
              </a:defRPr>
            </a:lvl5pPr>
            <a:lvl6pPr lvl="5" algn="ctr" rtl="0">
              <a:spcBef>
                <a:spcPts val="1600"/>
              </a:spcBef>
              <a:spcAft>
                <a:spcPts val="0"/>
              </a:spcAft>
              <a:buNone/>
              <a:defRPr>
                <a:solidFill>
                  <a:schemeClr val="accent2"/>
                </a:solidFill>
              </a:defRPr>
            </a:lvl6pPr>
            <a:lvl7pPr lvl="6" algn="ctr" rtl="0">
              <a:spcBef>
                <a:spcPts val="1600"/>
              </a:spcBef>
              <a:spcAft>
                <a:spcPts val="0"/>
              </a:spcAft>
              <a:buNone/>
              <a:defRPr>
                <a:solidFill>
                  <a:schemeClr val="accent2"/>
                </a:solidFill>
              </a:defRPr>
            </a:lvl7pPr>
            <a:lvl8pPr lvl="7" algn="ctr" rtl="0">
              <a:spcBef>
                <a:spcPts val="1600"/>
              </a:spcBef>
              <a:spcAft>
                <a:spcPts val="0"/>
              </a:spcAft>
              <a:buNone/>
              <a:defRPr>
                <a:solidFill>
                  <a:schemeClr val="accent2"/>
                </a:solidFill>
              </a:defRPr>
            </a:lvl8pPr>
            <a:lvl9pPr lvl="8" algn="ctr" rtl="0">
              <a:spcBef>
                <a:spcPts val="1600"/>
              </a:spcBef>
              <a:spcAft>
                <a:spcPts val="1600"/>
              </a:spcAft>
              <a:buNone/>
              <a:defRPr>
                <a:solidFill>
                  <a:schemeClr val="accent2"/>
                </a:solidFill>
              </a:defRPr>
            </a:lvl9pPr>
          </a:lstStyle>
          <a:p>
            <a:r>
              <a:rPr lang="en-US" smtClean="0"/>
              <a:t>Click to edit Master subtitle style</a:t>
            </a:r>
            <a:endParaRPr/>
          </a:p>
        </p:txBody>
      </p:sp>
      <p:sp>
        <p:nvSpPr>
          <p:cNvPr id="390" name="Google Shape;390;p36"/>
          <p:cNvSpPr txBox="1">
            <a:spLocks noGrp="1"/>
          </p:cNvSpPr>
          <p:nvPr>
            <p:ph type="subTitle" idx="3"/>
          </p:nvPr>
        </p:nvSpPr>
        <p:spPr>
          <a:xfrm>
            <a:off x="3312000" y="4060117"/>
            <a:ext cx="2520000" cy="114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accent2"/>
                </a:solidFill>
              </a:defRPr>
            </a:lvl1pPr>
            <a:lvl2pPr lvl="1" algn="ctr" rtl="0">
              <a:spcBef>
                <a:spcPts val="1600"/>
              </a:spcBef>
              <a:spcAft>
                <a:spcPts val="0"/>
              </a:spcAft>
              <a:buNone/>
              <a:defRPr>
                <a:solidFill>
                  <a:schemeClr val="dk2"/>
                </a:solidFill>
              </a:defRPr>
            </a:lvl2pPr>
            <a:lvl3pPr lvl="2" algn="ctr" rtl="0">
              <a:spcBef>
                <a:spcPts val="1600"/>
              </a:spcBef>
              <a:spcAft>
                <a:spcPts val="0"/>
              </a:spcAft>
              <a:buNone/>
              <a:defRPr>
                <a:solidFill>
                  <a:schemeClr val="dk2"/>
                </a:solidFill>
              </a:defRPr>
            </a:lvl3pPr>
            <a:lvl4pPr lvl="3" algn="ctr" rtl="0">
              <a:spcBef>
                <a:spcPts val="1600"/>
              </a:spcBef>
              <a:spcAft>
                <a:spcPts val="0"/>
              </a:spcAft>
              <a:buNone/>
              <a:defRPr>
                <a:solidFill>
                  <a:schemeClr val="dk2"/>
                </a:solidFill>
              </a:defRPr>
            </a:lvl4pPr>
            <a:lvl5pPr lvl="4" algn="ctr" rtl="0">
              <a:spcBef>
                <a:spcPts val="1600"/>
              </a:spcBef>
              <a:spcAft>
                <a:spcPts val="0"/>
              </a:spcAft>
              <a:buNone/>
              <a:defRPr>
                <a:solidFill>
                  <a:schemeClr val="dk2"/>
                </a:solidFill>
              </a:defRPr>
            </a:lvl5pPr>
            <a:lvl6pPr lvl="5" algn="ctr" rtl="0">
              <a:spcBef>
                <a:spcPts val="1600"/>
              </a:spcBef>
              <a:spcAft>
                <a:spcPts val="0"/>
              </a:spcAft>
              <a:buNone/>
              <a:defRPr>
                <a:solidFill>
                  <a:schemeClr val="dk2"/>
                </a:solidFill>
              </a:defRPr>
            </a:lvl6pPr>
            <a:lvl7pPr lvl="6" algn="ctr" rtl="0">
              <a:spcBef>
                <a:spcPts val="1600"/>
              </a:spcBef>
              <a:spcAft>
                <a:spcPts val="0"/>
              </a:spcAft>
              <a:buNone/>
              <a:defRPr>
                <a:solidFill>
                  <a:schemeClr val="dk2"/>
                </a:solidFill>
              </a:defRPr>
            </a:lvl7pPr>
            <a:lvl8pPr lvl="7" algn="ctr" rtl="0">
              <a:spcBef>
                <a:spcPts val="1600"/>
              </a:spcBef>
              <a:spcAft>
                <a:spcPts val="0"/>
              </a:spcAft>
              <a:buNone/>
              <a:defRPr>
                <a:solidFill>
                  <a:schemeClr val="dk2"/>
                </a:solidFill>
              </a:defRPr>
            </a:lvl8pPr>
            <a:lvl9pPr lvl="8" algn="ctr" rtl="0">
              <a:spcBef>
                <a:spcPts val="1600"/>
              </a:spcBef>
              <a:spcAft>
                <a:spcPts val="1600"/>
              </a:spcAft>
              <a:buNone/>
              <a:defRPr>
                <a:solidFill>
                  <a:schemeClr val="dk2"/>
                </a:solidFill>
              </a:defRPr>
            </a:lvl9pPr>
          </a:lstStyle>
          <a:p>
            <a:r>
              <a:rPr lang="en-US" smtClean="0"/>
              <a:t>Click to edit Master subtitle style</a:t>
            </a:r>
            <a:endParaRPr/>
          </a:p>
        </p:txBody>
      </p:sp>
      <p:sp>
        <p:nvSpPr>
          <p:cNvPr id="391" name="Google Shape;391;p36"/>
          <p:cNvSpPr txBox="1">
            <a:spLocks noGrp="1"/>
          </p:cNvSpPr>
          <p:nvPr>
            <p:ph type="title"/>
          </p:nvPr>
        </p:nvSpPr>
        <p:spPr>
          <a:xfrm>
            <a:off x="856113" y="3376684"/>
            <a:ext cx="1800000" cy="96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392" name="Google Shape;392;p36"/>
          <p:cNvSpPr txBox="1">
            <a:spLocks noGrp="1"/>
          </p:cNvSpPr>
          <p:nvPr>
            <p:ph type="title" idx="4"/>
          </p:nvPr>
        </p:nvSpPr>
        <p:spPr>
          <a:xfrm>
            <a:off x="6487888" y="3376684"/>
            <a:ext cx="1800000" cy="96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393" name="Google Shape;393;p36"/>
          <p:cNvSpPr txBox="1">
            <a:spLocks noGrp="1"/>
          </p:cNvSpPr>
          <p:nvPr>
            <p:ph type="title" idx="5"/>
          </p:nvPr>
        </p:nvSpPr>
        <p:spPr>
          <a:xfrm>
            <a:off x="3672000" y="3376684"/>
            <a:ext cx="1800000" cy="96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394" name="Google Shape;394;p36"/>
          <p:cNvSpPr txBox="1">
            <a:spLocks noGrp="1"/>
          </p:cNvSpPr>
          <p:nvPr>
            <p:ph type="title" idx="6"/>
          </p:nvPr>
        </p:nvSpPr>
        <p:spPr>
          <a:xfrm>
            <a:off x="543600" y="609600"/>
            <a:ext cx="5482800" cy="96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 2 column" preserve="1">
  <p:cSld name="Title + 2 column">
    <p:bg>
      <p:bgPr>
        <a:solidFill>
          <a:schemeClr val="lt2"/>
        </a:solidFill>
        <a:effectLst/>
      </p:bgPr>
    </p:bg>
    <p:spTree>
      <p:nvGrpSpPr>
        <p:cNvPr id="1" name="Shape 395"/>
        <p:cNvGrpSpPr/>
        <p:nvPr/>
      </p:nvGrpSpPr>
      <p:grpSpPr>
        <a:xfrm>
          <a:off x="0" y="0"/>
          <a:ext cx="0" cy="0"/>
          <a:chOff x="0" y="0"/>
          <a:chExt cx="0" cy="0"/>
        </a:xfrm>
      </p:grpSpPr>
      <p:grpSp>
        <p:nvGrpSpPr>
          <p:cNvPr id="2" name="Google Shape;396;p37"/>
          <p:cNvGrpSpPr/>
          <p:nvPr/>
        </p:nvGrpSpPr>
        <p:grpSpPr>
          <a:xfrm>
            <a:off x="-9600" y="2"/>
            <a:ext cx="9153675" cy="6858009"/>
            <a:chOff x="-9600" y="0"/>
            <a:chExt cx="9153675" cy="5143507"/>
          </a:xfrm>
        </p:grpSpPr>
        <p:sp>
          <p:nvSpPr>
            <p:cNvPr id="397" name="Google Shape;397;p37"/>
            <p:cNvSpPr/>
            <p:nvPr/>
          </p:nvSpPr>
          <p:spPr>
            <a:xfrm rot="5400000">
              <a:off x="8453186"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5400000">
              <a:off x="7931072"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7"/>
            <p:cNvSpPr/>
            <p:nvPr/>
          </p:nvSpPr>
          <p:spPr>
            <a:xfrm rot="5400000">
              <a:off x="7473977"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7"/>
            <p:cNvSpPr/>
            <p:nvPr/>
          </p:nvSpPr>
          <p:spPr>
            <a:xfrm rot="5400000">
              <a:off x="7305775"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rot="5400000" flipH="1">
              <a:off x="1433661" y="-176347"/>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rot="5400000" flipH="1">
              <a:off x="911547" y="-17635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rot="5400000" flipH="1">
              <a:off x="454452" y="-108443"/>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rot="5400000" flipH="1">
              <a:off x="286250" y="-283847"/>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405;p37"/>
            <p:cNvGrpSpPr/>
            <p:nvPr/>
          </p:nvGrpSpPr>
          <p:grpSpPr>
            <a:xfrm>
              <a:off x="-9600" y="0"/>
              <a:ext cx="9153675" cy="5143500"/>
              <a:chOff x="-9600" y="0"/>
              <a:chExt cx="9153675" cy="5143500"/>
            </a:xfrm>
          </p:grpSpPr>
          <p:sp>
            <p:nvSpPr>
              <p:cNvPr id="406" name="Google Shape;406;p37"/>
              <p:cNvSpPr/>
              <p:nvPr/>
            </p:nvSpPr>
            <p:spPr>
              <a:xfrm>
                <a:off x="-9525" y="0"/>
                <a:ext cx="13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rot="5400000">
                <a:off x="3529050" y="1471650"/>
                <a:ext cx="133200" cy="7210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rot="-5400000">
                <a:off x="5391225" y="-3533775"/>
                <a:ext cx="219000" cy="7286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8925000"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0" name="Google Shape;410;p37"/>
          <p:cNvSpPr txBox="1">
            <a:spLocks noGrp="1"/>
          </p:cNvSpPr>
          <p:nvPr>
            <p:ph type="subTitle" idx="1"/>
          </p:nvPr>
        </p:nvSpPr>
        <p:spPr>
          <a:xfrm>
            <a:off x="1547356" y="4161717"/>
            <a:ext cx="2700000" cy="114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accent2"/>
                </a:solidFill>
              </a:defRPr>
            </a:lvl1pPr>
            <a:lvl2pPr lvl="1" algn="ctr" rtl="0">
              <a:spcBef>
                <a:spcPts val="1600"/>
              </a:spcBef>
              <a:spcAft>
                <a:spcPts val="0"/>
              </a:spcAft>
              <a:buNone/>
              <a:defRPr>
                <a:solidFill>
                  <a:schemeClr val="accent2"/>
                </a:solidFill>
              </a:defRPr>
            </a:lvl2pPr>
            <a:lvl3pPr lvl="2" algn="ctr" rtl="0">
              <a:spcBef>
                <a:spcPts val="1600"/>
              </a:spcBef>
              <a:spcAft>
                <a:spcPts val="0"/>
              </a:spcAft>
              <a:buNone/>
              <a:defRPr>
                <a:solidFill>
                  <a:schemeClr val="accent2"/>
                </a:solidFill>
              </a:defRPr>
            </a:lvl3pPr>
            <a:lvl4pPr lvl="3" algn="ctr" rtl="0">
              <a:spcBef>
                <a:spcPts val="1600"/>
              </a:spcBef>
              <a:spcAft>
                <a:spcPts val="0"/>
              </a:spcAft>
              <a:buNone/>
              <a:defRPr>
                <a:solidFill>
                  <a:schemeClr val="accent2"/>
                </a:solidFill>
              </a:defRPr>
            </a:lvl4pPr>
            <a:lvl5pPr lvl="4" algn="ctr" rtl="0">
              <a:spcBef>
                <a:spcPts val="1600"/>
              </a:spcBef>
              <a:spcAft>
                <a:spcPts val="0"/>
              </a:spcAft>
              <a:buNone/>
              <a:defRPr>
                <a:solidFill>
                  <a:schemeClr val="accent2"/>
                </a:solidFill>
              </a:defRPr>
            </a:lvl5pPr>
            <a:lvl6pPr lvl="5" algn="ctr" rtl="0">
              <a:spcBef>
                <a:spcPts val="1600"/>
              </a:spcBef>
              <a:spcAft>
                <a:spcPts val="0"/>
              </a:spcAft>
              <a:buNone/>
              <a:defRPr>
                <a:solidFill>
                  <a:schemeClr val="accent2"/>
                </a:solidFill>
              </a:defRPr>
            </a:lvl6pPr>
            <a:lvl7pPr lvl="6" algn="ctr" rtl="0">
              <a:spcBef>
                <a:spcPts val="1600"/>
              </a:spcBef>
              <a:spcAft>
                <a:spcPts val="0"/>
              </a:spcAft>
              <a:buNone/>
              <a:defRPr>
                <a:solidFill>
                  <a:schemeClr val="accent2"/>
                </a:solidFill>
              </a:defRPr>
            </a:lvl7pPr>
            <a:lvl8pPr lvl="7" algn="ctr" rtl="0">
              <a:spcBef>
                <a:spcPts val="1600"/>
              </a:spcBef>
              <a:spcAft>
                <a:spcPts val="0"/>
              </a:spcAft>
              <a:buNone/>
              <a:defRPr>
                <a:solidFill>
                  <a:schemeClr val="accent2"/>
                </a:solidFill>
              </a:defRPr>
            </a:lvl8pPr>
            <a:lvl9pPr lvl="8" algn="ctr" rtl="0">
              <a:spcBef>
                <a:spcPts val="1600"/>
              </a:spcBef>
              <a:spcAft>
                <a:spcPts val="1600"/>
              </a:spcAft>
              <a:buNone/>
              <a:defRPr>
                <a:solidFill>
                  <a:schemeClr val="accent2"/>
                </a:solidFill>
              </a:defRPr>
            </a:lvl9pPr>
          </a:lstStyle>
          <a:p>
            <a:r>
              <a:rPr lang="en-US" smtClean="0"/>
              <a:t>Click to edit Master subtitle style</a:t>
            </a:r>
            <a:endParaRPr/>
          </a:p>
        </p:txBody>
      </p:sp>
      <p:sp>
        <p:nvSpPr>
          <p:cNvPr id="411" name="Google Shape;411;p37"/>
          <p:cNvSpPr txBox="1">
            <a:spLocks noGrp="1"/>
          </p:cNvSpPr>
          <p:nvPr>
            <p:ph type="subTitle" idx="2"/>
          </p:nvPr>
        </p:nvSpPr>
        <p:spPr>
          <a:xfrm>
            <a:off x="4896644" y="4161717"/>
            <a:ext cx="2700000" cy="114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accent2"/>
                </a:solidFill>
              </a:defRPr>
            </a:lvl1pPr>
            <a:lvl2pPr lvl="1" algn="ctr" rtl="0">
              <a:spcBef>
                <a:spcPts val="1600"/>
              </a:spcBef>
              <a:spcAft>
                <a:spcPts val="0"/>
              </a:spcAft>
              <a:buNone/>
              <a:defRPr>
                <a:solidFill>
                  <a:schemeClr val="accent2"/>
                </a:solidFill>
              </a:defRPr>
            </a:lvl2pPr>
            <a:lvl3pPr lvl="2" algn="ctr" rtl="0">
              <a:spcBef>
                <a:spcPts val="1600"/>
              </a:spcBef>
              <a:spcAft>
                <a:spcPts val="0"/>
              </a:spcAft>
              <a:buNone/>
              <a:defRPr>
                <a:solidFill>
                  <a:schemeClr val="accent2"/>
                </a:solidFill>
              </a:defRPr>
            </a:lvl3pPr>
            <a:lvl4pPr lvl="3" algn="ctr" rtl="0">
              <a:spcBef>
                <a:spcPts val="1600"/>
              </a:spcBef>
              <a:spcAft>
                <a:spcPts val="0"/>
              </a:spcAft>
              <a:buNone/>
              <a:defRPr>
                <a:solidFill>
                  <a:schemeClr val="accent2"/>
                </a:solidFill>
              </a:defRPr>
            </a:lvl4pPr>
            <a:lvl5pPr lvl="4" algn="ctr" rtl="0">
              <a:spcBef>
                <a:spcPts val="1600"/>
              </a:spcBef>
              <a:spcAft>
                <a:spcPts val="0"/>
              </a:spcAft>
              <a:buNone/>
              <a:defRPr>
                <a:solidFill>
                  <a:schemeClr val="accent2"/>
                </a:solidFill>
              </a:defRPr>
            </a:lvl5pPr>
            <a:lvl6pPr lvl="5" algn="ctr" rtl="0">
              <a:spcBef>
                <a:spcPts val="1600"/>
              </a:spcBef>
              <a:spcAft>
                <a:spcPts val="0"/>
              </a:spcAft>
              <a:buNone/>
              <a:defRPr>
                <a:solidFill>
                  <a:schemeClr val="accent2"/>
                </a:solidFill>
              </a:defRPr>
            </a:lvl6pPr>
            <a:lvl7pPr lvl="6" algn="ctr" rtl="0">
              <a:spcBef>
                <a:spcPts val="1600"/>
              </a:spcBef>
              <a:spcAft>
                <a:spcPts val="0"/>
              </a:spcAft>
              <a:buNone/>
              <a:defRPr>
                <a:solidFill>
                  <a:schemeClr val="accent2"/>
                </a:solidFill>
              </a:defRPr>
            </a:lvl7pPr>
            <a:lvl8pPr lvl="7" algn="ctr" rtl="0">
              <a:spcBef>
                <a:spcPts val="1600"/>
              </a:spcBef>
              <a:spcAft>
                <a:spcPts val="0"/>
              </a:spcAft>
              <a:buNone/>
              <a:defRPr>
                <a:solidFill>
                  <a:schemeClr val="accent2"/>
                </a:solidFill>
              </a:defRPr>
            </a:lvl8pPr>
            <a:lvl9pPr lvl="8" algn="ctr" rtl="0">
              <a:spcBef>
                <a:spcPts val="1600"/>
              </a:spcBef>
              <a:spcAft>
                <a:spcPts val="1600"/>
              </a:spcAft>
              <a:buNone/>
              <a:defRPr>
                <a:solidFill>
                  <a:schemeClr val="accent2"/>
                </a:solidFill>
              </a:defRPr>
            </a:lvl9pPr>
          </a:lstStyle>
          <a:p>
            <a:r>
              <a:rPr lang="en-US" smtClean="0"/>
              <a:t>Click to edit Master subtitle style</a:t>
            </a:r>
            <a:endParaRPr/>
          </a:p>
        </p:txBody>
      </p:sp>
      <p:sp>
        <p:nvSpPr>
          <p:cNvPr id="412" name="Google Shape;412;p37"/>
          <p:cNvSpPr txBox="1">
            <a:spLocks noGrp="1"/>
          </p:cNvSpPr>
          <p:nvPr>
            <p:ph type="title"/>
          </p:nvPr>
        </p:nvSpPr>
        <p:spPr>
          <a:xfrm>
            <a:off x="1997356" y="3478284"/>
            <a:ext cx="1800000" cy="96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413" name="Google Shape;413;p37"/>
          <p:cNvSpPr txBox="1">
            <a:spLocks noGrp="1"/>
          </p:cNvSpPr>
          <p:nvPr>
            <p:ph type="title" idx="3"/>
          </p:nvPr>
        </p:nvSpPr>
        <p:spPr>
          <a:xfrm>
            <a:off x="5346644" y="3478284"/>
            <a:ext cx="1800000" cy="96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
        <p:nvSpPr>
          <p:cNvPr id="414" name="Google Shape;414;p37"/>
          <p:cNvSpPr txBox="1">
            <a:spLocks noGrp="1"/>
          </p:cNvSpPr>
          <p:nvPr>
            <p:ph type="title" idx="4"/>
          </p:nvPr>
        </p:nvSpPr>
        <p:spPr>
          <a:xfrm>
            <a:off x="2365200" y="609600"/>
            <a:ext cx="4413600" cy="96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rPr lang="en-US" smtClean="0"/>
              <a:t>Click to edit Master title style</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ig Number" preserve="1">
  <p:cSld name="Big Number">
    <p:bg>
      <p:bgPr>
        <a:solidFill>
          <a:schemeClr val="lt2"/>
        </a:solidFill>
        <a:effectLst/>
      </p:bgPr>
    </p:bg>
    <p:spTree>
      <p:nvGrpSpPr>
        <p:cNvPr id="1" name="Shape 415"/>
        <p:cNvGrpSpPr/>
        <p:nvPr/>
      </p:nvGrpSpPr>
      <p:grpSpPr>
        <a:xfrm>
          <a:off x="0" y="0"/>
          <a:ext cx="0" cy="0"/>
          <a:chOff x="0" y="0"/>
          <a:chExt cx="0" cy="0"/>
        </a:xfrm>
      </p:grpSpPr>
      <p:grpSp>
        <p:nvGrpSpPr>
          <p:cNvPr id="2" name="Google Shape;416;p38"/>
          <p:cNvGrpSpPr/>
          <p:nvPr/>
        </p:nvGrpSpPr>
        <p:grpSpPr>
          <a:xfrm>
            <a:off x="-9525" y="2"/>
            <a:ext cx="9153600" cy="6858009"/>
            <a:chOff x="-9525" y="0"/>
            <a:chExt cx="9153600" cy="5143507"/>
          </a:xfrm>
        </p:grpSpPr>
        <p:sp>
          <p:nvSpPr>
            <p:cNvPr id="417" name="Google Shape;417;p38"/>
            <p:cNvSpPr/>
            <p:nvPr/>
          </p:nvSpPr>
          <p:spPr>
            <a:xfrm rot="5400000">
              <a:off x="4943427" y="4452694"/>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8"/>
            <p:cNvSpPr/>
            <p:nvPr/>
          </p:nvSpPr>
          <p:spPr>
            <a:xfrm rot="5400000">
              <a:off x="4421313" y="445268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8"/>
            <p:cNvSpPr/>
            <p:nvPr/>
          </p:nvSpPr>
          <p:spPr>
            <a:xfrm rot="5400000">
              <a:off x="3964218" y="4738941"/>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8"/>
            <p:cNvSpPr/>
            <p:nvPr/>
          </p:nvSpPr>
          <p:spPr>
            <a:xfrm rot="5400000">
              <a:off x="3796016" y="4342789"/>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8"/>
            <p:cNvSpPr/>
            <p:nvPr/>
          </p:nvSpPr>
          <p:spPr>
            <a:xfrm rot="5400000" flipH="1">
              <a:off x="4943427" y="-176347"/>
              <a:ext cx="514463" cy="867163"/>
            </a:xfrm>
            <a:custGeom>
              <a:avLst/>
              <a:gdLst/>
              <a:ahLst/>
              <a:cxnLst/>
              <a:rect l="l" t="t" r="r" b="b"/>
              <a:pathLst>
                <a:path w="29078" h="49013" extrusionOk="0">
                  <a:moveTo>
                    <a:pt x="29077" y="0"/>
                  </a:moveTo>
                  <a:lnTo>
                    <a:pt x="0" y="29565"/>
                  </a:lnTo>
                  <a:lnTo>
                    <a:pt x="0" y="49013"/>
                  </a:lnTo>
                  <a:lnTo>
                    <a:pt x="29077" y="19448"/>
                  </a:lnTo>
                  <a:lnTo>
                    <a:pt x="290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8"/>
            <p:cNvSpPr/>
            <p:nvPr/>
          </p:nvSpPr>
          <p:spPr>
            <a:xfrm rot="5400000" flipH="1">
              <a:off x="4421313" y="-176356"/>
              <a:ext cx="514463" cy="867180"/>
            </a:xfrm>
            <a:custGeom>
              <a:avLst/>
              <a:gdLst/>
              <a:ahLst/>
              <a:cxnLst/>
              <a:rect l="l" t="t" r="r" b="b"/>
              <a:pathLst>
                <a:path w="29078" h="49014" extrusionOk="0">
                  <a:moveTo>
                    <a:pt x="0" y="1"/>
                  </a:moveTo>
                  <a:lnTo>
                    <a:pt x="0" y="19449"/>
                  </a:lnTo>
                  <a:lnTo>
                    <a:pt x="29077" y="49014"/>
                  </a:lnTo>
                  <a:lnTo>
                    <a:pt x="29077" y="2956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8"/>
            <p:cNvSpPr/>
            <p:nvPr/>
          </p:nvSpPr>
          <p:spPr>
            <a:xfrm rot="5400000" flipH="1">
              <a:off x="3964218" y="-108443"/>
              <a:ext cx="296119" cy="513012"/>
            </a:xfrm>
            <a:custGeom>
              <a:avLst/>
              <a:gdLst/>
              <a:ahLst/>
              <a:cxnLst/>
              <a:rect l="l" t="t" r="r" b="b"/>
              <a:pathLst>
                <a:path w="16737" h="28996" extrusionOk="0">
                  <a:moveTo>
                    <a:pt x="1" y="1"/>
                  </a:moveTo>
                  <a:lnTo>
                    <a:pt x="1" y="11935"/>
                  </a:lnTo>
                  <a:lnTo>
                    <a:pt x="16736" y="28996"/>
                  </a:lnTo>
                  <a:lnTo>
                    <a:pt x="16736" y="1703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8"/>
            <p:cNvSpPr/>
            <p:nvPr/>
          </p:nvSpPr>
          <p:spPr>
            <a:xfrm rot="5400000" flipH="1">
              <a:off x="3796016" y="-283847"/>
              <a:ext cx="512056" cy="1084568"/>
            </a:xfrm>
            <a:custGeom>
              <a:avLst/>
              <a:gdLst/>
              <a:ahLst/>
              <a:cxnLst/>
              <a:rect l="l" t="t" r="r" b="b"/>
              <a:pathLst>
                <a:path w="28942" h="61301" extrusionOk="0">
                  <a:moveTo>
                    <a:pt x="0" y="0"/>
                  </a:moveTo>
                  <a:lnTo>
                    <a:pt x="0" y="32359"/>
                  </a:lnTo>
                  <a:lnTo>
                    <a:pt x="28942" y="61300"/>
                  </a:lnTo>
                  <a:lnTo>
                    <a:pt x="28942" y="48688"/>
                  </a:lnTo>
                  <a:lnTo>
                    <a:pt x="6700" y="26446"/>
                  </a:lnTo>
                  <a:lnTo>
                    <a:pt x="6700" y="675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p:nvPr/>
          </p:nvSpPr>
          <p:spPr>
            <a:xfrm>
              <a:off x="-9525" y="0"/>
              <a:ext cx="13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rot="5400000">
              <a:off x="1771725" y="3229050"/>
              <a:ext cx="133200" cy="3695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p:nvPr/>
          </p:nvSpPr>
          <p:spPr>
            <a:xfrm rot="-5400000">
              <a:off x="7143825" y="-1781175"/>
              <a:ext cx="219000" cy="3781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p:nvPr/>
          </p:nvSpPr>
          <p:spPr>
            <a:xfrm>
              <a:off x="8925000" y="0"/>
              <a:ext cx="219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8"/>
            <p:cNvSpPr/>
            <p:nvPr/>
          </p:nvSpPr>
          <p:spPr>
            <a:xfrm rot="5400000">
              <a:off x="1771725" y="-1781250"/>
              <a:ext cx="133200" cy="3695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8"/>
            <p:cNvSpPr/>
            <p:nvPr/>
          </p:nvSpPr>
          <p:spPr>
            <a:xfrm rot="-5400000">
              <a:off x="7143825" y="3143175"/>
              <a:ext cx="219000" cy="3781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8"/>
          <p:cNvSpPr txBox="1">
            <a:spLocks noGrp="1"/>
          </p:cNvSpPr>
          <p:nvPr>
            <p:ph type="body" idx="1"/>
          </p:nvPr>
        </p:nvSpPr>
        <p:spPr>
          <a:xfrm>
            <a:off x="540000" y="4507767"/>
            <a:ext cx="8064000" cy="4852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accent2"/>
              </a:buClr>
              <a:buSzPts val="1400"/>
              <a:buChar char="●"/>
              <a:defRPr>
                <a:solidFill>
                  <a:schemeClr val="accent2"/>
                </a:solidFill>
              </a:defRPr>
            </a:lvl1pPr>
            <a:lvl2pPr marL="914400" lvl="1" indent="-317500" algn="ctr" rtl="0">
              <a:spcBef>
                <a:spcPts val="1600"/>
              </a:spcBef>
              <a:spcAft>
                <a:spcPts val="0"/>
              </a:spcAft>
              <a:buClr>
                <a:schemeClr val="accent2"/>
              </a:buClr>
              <a:buSzPts val="1400"/>
              <a:buChar char="○"/>
              <a:defRPr>
                <a:solidFill>
                  <a:schemeClr val="accent2"/>
                </a:solidFill>
              </a:defRPr>
            </a:lvl2pPr>
            <a:lvl3pPr marL="1371600" lvl="2" indent="-317500" algn="ctr" rtl="0">
              <a:spcBef>
                <a:spcPts val="1600"/>
              </a:spcBef>
              <a:spcAft>
                <a:spcPts val="0"/>
              </a:spcAft>
              <a:buClr>
                <a:schemeClr val="accent2"/>
              </a:buClr>
              <a:buSzPts val="1400"/>
              <a:buChar char="■"/>
              <a:defRPr>
                <a:solidFill>
                  <a:schemeClr val="accent2"/>
                </a:solidFill>
              </a:defRPr>
            </a:lvl3pPr>
            <a:lvl4pPr marL="1828800" lvl="3" indent="-317500" algn="ctr" rtl="0">
              <a:spcBef>
                <a:spcPts val="1600"/>
              </a:spcBef>
              <a:spcAft>
                <a:spcPts val="0"/>
              </a:spcAft>
              <a:buClr>
                <a:schemeClr val="accent2"/>
              </a:buClr>
              <a:buSzPts val="1400"/>
              <a:buChar char="●"/>
              <a:defRPr>
                <a:solidFill>
                  <a:schemeClr val="accent2"/>
                </a:solidFill>
              </a:defRPr>
            </a:lvl4pPr>
            <a:lvl5pPr marL="2286000" lvl="4" indent="-317500" algn="ctr" rtl="0">
              <a:spcBef>
                <a:spcPts val="1600"/>
              </a:spcBef>
              <a:spcAft>
                <a:spcPts val="0"/>
              </a:spcAft>
              <a:buClr>
                <a:schemeClr val="accent2"/>
              </a:buClr>
              <a:buSzPts val="1400"/>
              <a:buChar char="○"/>
              <a:defRPr>
                <a:solidFill>
                  <a:schemeClr val="accent2"/>
                </a:solidFill>
              </a:defRPr>
            </a:lvl5pPr>
            <a:lvl6pPr marL="2743200" lvl="5" indent="-317500" algn="ctr" rtl="0">
              <a:spcBef>
                <a:spcPts val="1600"/>
              </a:spcBef>
              <a:spcAft>
                <a:spcPts val="0"/>
              </a:spcAft>
              <a:buClr>
                <a:schemeClr val="accent2"/>
              </a:buClr>
              <a:buSzPts val="1400"/>
              <a:buChar char="■"/>
              <a:defRPr>
                <a:solidFill>
                  <a:schemeClr val="accent2"/>
                </a:solidFill>
              </a:defRPr>
            </a:lvl6pPr>
            <a:lvl7pPr marL="3200400" lvl="6" indent="-317500" algn="ctr" rtl="0">
              <a:spcBef>
                <a:spcPts val="1600"/>
              </a:spcBef>
              <a:spcAft>
                <a:spcPts val="0"/>
              </a:spcAft>
              <a:buClr>
                <a:schemeClr val="accent2"/>
              </a:buClr>
              <a:buSzPts val="1400"/>
              <a:buChar char="●"/>
              <a:defRPr>
                <a:solidFill>
                  <a:schemeClr val="accent2"/>
                </a:solidFill>
              </a:defRPr>
            </a:lvl7pPr>
            <a:lvl8pPr marL="3657600" lvl="7" indent="-317500" algn="ctr" rtl="0">
              <a:spcBef>
                <a:spcPts val="1600"/>
              </a:spcBef>
              <a:spcAft>
                <a:spcPts val="0"/>
              </a:spcAft>
              <a:buClr>
                <a:schemeClr val="accent2"/>
              </a:buClr>
              <a:buSzPts val="1400"/>
              <a:buChar char="○"/>
              <a:defRPr>
                <a:solidFill>
                  <a:schemeClr val="accent2"/>
                </a:solidFill>
              </a:defRPr>
            </a:lvl8pPr>
            <a:lvl9pPr marL="4114800" lvl="8" indent="-317500" algn="ctr" rtl="0">
              <a:spcBef>
                <a:spcPts val="1600"/>
              </a:spcBef>
              <a:spcAft>
                <a:spcPts val="1600"/>
              </a:spcAft>
              <a:buClr>
                <a:schemeClr val="accent2"/>
              </a:buClr>
              <a:buSzPts val="1400"/>
              <a:buChar char="■"/>
              <a:defRPr>
                <a:solidFill>
                  <a:schemeClr val="accent2"/>
                </a:solidFill>
              </a:defRPr>
            </a:lvl9pPr>
          </a:lstStyle>
          <a:p>
            <a:pPr lvl="0"/>
            <a:r>
              <a:rPr lang="en-US" smtClean="0"/>
              <a:t>Click to edit Master text styles</a:t>
            </a:r>
          </a:p>
        </p:txBody>
      </p:sp>
      <p:sp>
        <p:nvSpPr>
          <p:cNvPr id="432" name="Google Shape;432;p38"/>
          <p:cNvSpPr txBox="1">
            <a:spLocks noGrp="1"/>
          </p:cNvSpPr>
          <p:nvPr>
            <p:ph type="title" hasCustomPrompt="1"/>
          </p:nvPr>
        </p:nvSpPr>
        <p:spPr>
          <a:xfrm>
            <a:off x="540000" y="2120000"/>
            <a:ext cx="8064000" cy="261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9600">
                <a:solidFill>
                  <a:schemeClr val="accent2"/>
                </a:solidFill>
              </a:defRPr>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433"/>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3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2958363" y="2372968"/>
            <a:ext cx="3227225" cy="4440533"/>
          </a:xfrm>
          <a:prstGeom prst="rect">
            <a:avLst/>
          </a:prstGeom>
          <a:noFill/>
          <a:ln>
            <a:noFill/>
          </a:ln>
        </p:spPr>
      </p:pic>
      <p:sp>
        <p:nvSpPr>
          <p:cNvPr id="51" name="Google Shape;51;p9"/>
          <p:cNvSpPr txBox="1">
            <a:spLocks noGrp="1"/>
          </p:cNvSpPr>
          <p:nvPr>
            <p:ph type="title"/>
          </p:nvPr>
        </p:nvSpPr>
        <p:spPr>
          <a:xfrm>
            <a:off x="714120" y="2102525"/>
            <a:ext cx="3060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52" name="Google Shape;52;p9"/>
          <p:cNvSpPr txBox="1">
            <a:spLocks noGrp="1"/>
          </p:cNvSpPr>
          <p:nvPr>
            <p:ph type="title" idx="2"/>
          </p:nvPr>
        </p:nvSpPr>
        <p:spPr>
          <a:xfrm>
            <a:off x="714125" y="729100"/>
            <a:ext cx="77157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53" name="Google Shape;53;p9"/>
          <p:cNvSpPr txBox="1">
            <a:spLocks noGrp="1"/>
          </p:cNvSpPr>
          <p:nvPr>
            <p:ph type="subTitle" idx="1"/>
          </p:nvPr>
        </p:nvSpPr>
        <p:spPr>
          <a:xfrm>
            <a:off x="714125" y="2660275"/>
            <a:ext cx="2650200" cy="209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r>
              <a:rPr lang="en-US" smtClean="0"/>
              <a:t>Click to edit Master subtitle style</a:t>
            </a:r>
            <a:endParaRPr/>
          </a:p>
        </p:txBody>
      </p:sp>
      <p:sp>
        <p:nvSpPr>
          <p:cNvPr id="54" name="Google Shape;54;p9"/>
          <p:cNvSpPr/>
          <p:nvPr/>
        </p:nvSpPr>
        <p:spPr>
          <a:xfrm flipH="1">
            <a:off x="226988" y="275920"/>
            <a:ext cx="8690031"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4798375" y="4631133"/>
            <a:ext cx="3631500" cy="150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3600"/>
              <a:buNone/>
              <a:defRPr sz="2700">
                <a:solidFill>
                  <a:schemeClr val="lt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image" Target="../media/image4.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theme" Target="../theme/theme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6" Type="http://schemas.openxmlformats.org/officeDocument/2006/relationships/theme" Target="../theme/theme6.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72" name="Google Shape;172;p24"/>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Roboto"/>
              <a:buChar char="●"/>
              <a:defRPr>
                <a:latin typeface="Roboto"/>
                <a:ea typeface="Roboto"/>
                <a:cs typeface="Roboto"/>
                <a:sym typeface="Roboto"/>
              </a:defRPr>
            </a:lvl1pPr>
            <a:lvl2pPr marL="914400" lvl="1" indent="-317500" rtl="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rtl="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rtl="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rtl="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rtl="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rtl="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rtl="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rtl="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454">
          <p15:clr>
            <a:srgbClr val="EA4335"/>
          </p15:clr>
        </p15:guide>
        <p15:guide id="2" orient="horz" pos="2786">
          <p15:clr>
            <a:srgbClr val="EA4335"/>
          </p15:clr>
        </p15:guide>
        <p15:guide id="3" pos="340">
          <p15:clr>
            <a:srgbClr val="EA4335"/>
          </p15:clr>
        </p15:guide>
        <p15:guide id="4" pos="5420">
          <p15:clr>
            <a:srgbClr val="EA4335"/>
          </p15:clr>
        </p15:guide>
        <p15:guide id="5" pos="2880">
          <p15:clr>
            <a:srgbClr val="EA4335"/>
          </p15:clr>
        </p15:guide>
        <p15:guide id="6" orient="horz" pos="162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34"/>
        <p:cNvGrpSpPr/>
        <p:nvPr/>
      </p:nvGrpSpPr>
      <p:grpSpPr>
        <a:xfrm>
          <a:off x="0" y="0"/>
          <a:ext cx="0" cy="0"/>
          <a:chOff x="0" y="0"/>
          <a:chExt cx="0" cy="0"/>
        </a:xfrm>
      </p:grpSpPr>
      <p:sp>
        <p:nvSpPr>
          <p:cNvPr id="435" name="Google Shape;435;p40"/>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36" name="Google Shape;436;p40"/>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a:blip r:embed="rId2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8585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1pPr>
            <a:lvl2pPr lvl="1">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2pPr>
            <a:lvl3pPr lvl="2">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3pPr>
            <a:lvl4pPr lvl="3">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4pPr>
            <a:lvl5pPr lvl="4">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5pPr>
            <a:lvl6pPr lvl="5">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6pPr>
            <a:lvl7pPr lvl="6">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7pPr>
            <a:lvl8pPr lvl="7">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8pPr>
            <a:lvl9pPr lvl="8">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9pPr>
          </a:lstStyle>
          <a:p>
            <a:endParaRPr/>
          </a:p>
        </p:txBody>
      </p:sp>
      <p:sp>
        <p:nvSpPr>
          <p:cNvPr id="7" name="Google Shape;7;p1"/>
          <p:cNvSpPr txBox="1">
            <a:spLocks noGrp="1"/>
          </p:cNvSpPr>
          <p:nvPr>
            <p:ph type="body" idx="1"/>
          </p:nvPr>
        </p:nvSpPr>
        <p:spPr>
          <a:xfrm>
            <a:off x="28585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ivvic Light"/>
              <a:buChar char="●"/>
              <a:defRPr sz="1800">
                <a:solidFill>
                  <a:schemeClr val="dk1"/>
                </a:solidFill>
                <a:latin typeface="Livvic Light"/>
                <a:ea typeface="Livvic Light"/>
                <a:cs typeface="Livvic Light"/>
                <a:sym typeface="Livvic Light"/>
              </a:defRPr>
            </a:lvl1pPr>
            <a:lvl2pPr marL="914400" lvl="1"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2pPr>
            <a:lvl3pPr marL="1371600" lvl="2"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3pPr>
            <a:lvl4pPr marL="1828800" lvl="3"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4pPr>
            <a:lvl5pPr marL="2286000" lvl="4"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5pPr>
            <a:lvl6pPr marL="2743200" lvl="5"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6pPr>
            <a:lvl7pPr marL="3200400" lvl="6"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7pPr>
            <a:lvl8pPr marL="3657600" lvl="7"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8pPr>
            <a:lvl9pPr marL="4114800" lvl="8" indent="-317500">
              <a:lnSpc>
                <a:spcPct val="115000"/>
              </a:lnSpc>
              <a:spcBef>
                <a:spcPts val="1600"/>
              </a:spcBef>
              <a:spcAft>
                <a:spcPts val="1600"/>
              </a:spcAft>
              <a:buClr>
                <a:schemeClr val="dk1"/>
              </a:buClr>
              <a:buSzPts val="1400"/>
              <a:buFont typeface="Livvic Light"/>
              <a:buChar char="■"/>
              <a:defRPr>
                <a:solidFill>
                  <a:schemeClr val="dk1"/>
                </a:solidFill>
                <a:latin typeface="Livvic Light"/>
                <a:ea typeface="Livvic Light"/>
                <a:cs typeface="Livvic Light"/>
                <a:sym typeface="Livvic Light"/>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07"/>
        <p:cNvGrpSpPr/>
        <p:nvPr/>
      </p:nvGrpSpPr>
      <p:grpSpPr>
        <a:xfrm>
          <a:off x="0" y="0"/>
          <a:ext cx="0" cy="0"/>
          <a:chOff x="0" y="0"/>
          <a:chExt cx="0" cy="0"/>
        </a:xfrm>
      </p:grpSpPr>
      <p:sp>
        <p:nvSpPr>
          <p:cNvPr id="108" name="Google Shape;108;p24"/>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9" name="Google Shape;109;p24"/>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25"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72" name="Google Shape;172;p24"/>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Roboto"/>
              <a:buChar char="●"/>
              <a:defRPr>
                <a:latin typeface="Roboto"/>
                <a:ea typeface="Roboto"/>
                <a:cs typeface="Roboto"/>
                <a:sym typeface="Roboto"/>
              </a:defRPr>
            </a:lvl1pPr>
            <a:lvl2pPr marL="914400" lvl="1" indent="-317500" rtl="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rtl="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rtl="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rtl="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rtl="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rtl="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rtl="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rtl="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454">
          <p15:clr>
            <a:srgbClr val="EA4335"/>
          </p15:clr>
        </p15:guide>
        <p15:guide id="2" orient="horz" pos="2786">
          <p15:clr>
            <a:srgbClr val="EA4335"/>
          </p15:clr>
        </p15:guide>
        <p15:guide id="3" pos="340">
          <p15:clr>
            <a:srgbClr val="EA4335"/>
          </p15:clr>
        </p15:guide>
        <p15:guide id="4" pos="5420">
          <p15:clr>
            <a:srgbClr val="EA4335"/>
          </p15:clr>
        </p15:guide>
        <p15:guide id="5" pos="2880">
          <p15:clr>
            <a:srgbClr val="EA4335"/>
          </p15:clr>
        </p15:guide>
        <p15:guide id="6" orient="horz" pos="1620">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34"/>
        <p:cNvGrpSpPr/>
        <p:nvPr/>
      </p:nvGrpSpPr>
      <p:grpSpPr>
        <a:xfrm>
          <a:off x="0" y="0"/>
          <a:ext cx="0" cy="0"/>
          <a:chOff x="0" y="0"/>
          <a:chExt cx="0" cy="0"/>
        </a:xfrm>
      </p:grpSpPr>
      <p:sp>
        <p:nvSpPr>
          <p:cNvPr id="435" name="Google Shape;435;p40"/>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36" name="Google Shape;436;p40"/>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43"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2910" y="928672"/>
            <a:ext cx="7772400" cy="1470025"/>
          </a:xfrm>
        </p:spPr>
        <p:txBody>
          <a:bodyPr>
            <a:normAutofit fontScale="90000"/>
          </a:bodyPr>
          <a:lstStyle/>
          <a:p>
            <a:r>
              <a:rPr lang="en-US" sz="4800" dirty="0" err="1" smtClean="0"/>
              <a:t>Serverless</a:t>
            </a:r>
            <a:r>
              <a:rPr lang="en-US" sz="4800" dirty="0" smtClean="0"/>
              <a:t> </a:t>
            </a:r>
            <a:r>
              <a:rPr lang="en-US" sz="4800" dirty="0" err="1" smtClean="0"/>
              <a:t>IoT</a:t>
            </a:r>
            <a:r>
              <a:rPr lang="en-US" sz="4800" dirty="0" smtClean="0"/>
              <a:t> Data Processing</a:t>
            </a:r>
            <a:r>
              <a:rPr lang="en-US" sz="4800" dirty="0"/>
              <a:t/>
            </a:r>
            <a:br>
              <a:rPr lang="en-US" sz="4800" dirty="0"/>
            </a:br>
            <a:r>
              <a:rPr lang="en-US" sz="4800" dirty="0" smtClean="0"/>
              <a:t>Phase 4</a:t>
            </a:r>
            <a:endParaRPr lang="en-US" sz="4800" dirty="0"/>
          </a:p>
        </p:txBody>
      </p:sp>
      <p:sp>
        <p:nvSpPr>
          <p:cNvPr id="5" name="TextBox 4"/>
          <p:cNvSpPr txBox="1"/>
          <p:nvPr/>
        </p:nvSpPr>
        <p:spPr>
          <a:xfrm>
            <a:off x="1285852" y="3357563"/>
            <a:ext cx="5929354" cy="2554545"/>
          </a:xfrm>
          <a:prstGeom prst="rect">
            <a:avLst/>
          </a:prstGeom>
          <a:noFill/>
        </p:spPr>
        <p:txBody>
          <a:bodyPr wrap="square" rtlCol="0">
            <a:spAutoFit/>
          </a:bodyPr>
          <a:lstStyle/>
          <a:p>
            <a:r>
              <a:rPr lang="en-US" sz="3200" dirty="0" err="1" smtClean="0"/>
              <a:t>Keerthana</a:t>
            </a:r>
            <a:r>
              <a:rPr lang="en-US" sz="3200" dirty="0" smtClean="0"/>
              <a:t> J </a:t>
            </a:r>
          </a:p>
          <a:p>
            <a:r>
              <a:rPr lang="en-US" sz="3200" dirty="0" err="1" smtClean="0"/>
              <a:t>Selvalakshmi</a:t>
            </a:r>
            <a:r>
              <a:rPr lang="en-US" sz="3200" dirty="0" smtClean="0"/>
              <a:t> G </a:t>
            </a:r>
          </a:p>
          <a:p>
            <a:r>
              <a:rPr lang="en-US" sz="3200" dirty="0" err="1" smtClean="0"/>
              <a:t>Vengadeswari</a:t>
            </a:r>
            <a:r>
              <a:rPr lang="en-US" sz="3200" dirty="0" smtClean="0"/>
              <a:t> M </a:t>
            </a:r>
          </a:p>
          <a:p>
            <a:r>
              <a:rPr lang="en-US" sz="3200" dirty="0" err="1" smtClean="0"/>
              <a:t>Nithya</a:t>
            </a:r>
            <a:r>
              <a:rPr lang="en-US" sz="3200" dirty="0" smtClean="0"/>
              <a:t> A </a:t>
            </a:r>
          </a:p>
          <a:p>
            <a:r>
              <a:rPr lang="en-US" sz="3200" dirty="0" err="1" smtClean="0"/>
              <a:t>Prasanna</a:t>
            </a:r>
            <a:r>
              <a:rPr lang="en-US" sz="3200" dirty="0" smtClean="0"/>
              <a:t> </a:t>
            </a:r>
            <a:r>
              <a:rPr lang="en-US" sz="3200" dirty="0" err="1" smtClean="0"/>
              <a:t>Balaji</a:t>
            </a:r>
            <a:r>
              <a:rPr lang="en-US" sz="3200" dirty="0" smtClean="0"/>
              <a:t> C</a:t>
            </a:r>
            <a:endParaRPr lang="en-US" sz="3200" dirty="0"/>
          </a:p>
        </p:txBody>
      </p:sp>
      <p:sp>
        <p:nvSpPr>
          <p:cNvPr id="10" name="Rounded Rectangle 9"/>
          <p:cNvSpPr/>
          <p:nvPr/>
        </p:nvSpPr>
        <p:spPr>
          <a:xfrm>
            <a:off x="571472" y="3071810"/>
            <a:ext cx="8001056" cy="142876"/>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642919"/>
            <a:ext cx="8229600" cy="1143000"/>
          </a:xfrm>
        </p:spPr>
        <p:txBody>
          <a:bodyPr>
            <a:normAutofit/>
          </a:bodyPr>
          <a:lstStyle/>
          <a:p>
            <a:r>
              <a:rPr lang="en-US" dirty="0" smtClean="0">
                <a:latin typeface="+mn-lt"/>
              </a:rPr>
              <a:t>Step 5 : Set </a:t>
            </a:r>
            <a:r>
              <a:rPr lang="en-US" dirty="0">
                <a:latin typeface="+mn-lt"/>
              </a:rPr>
              <a:t>Up Trigger for IBM Cloud Function:</a:t>
            </a:r>
          </a:p>
        </p:txBody>
      </p:sp>
      <p:sp>
        <p:nvSpPr>
          <p:cNvPr id="3" name="TextBox 2"/>
          <p:cNvSpPr txBox="1"/>
          <p:nvPr/>
        </p:nvSpPr>
        <p:spPr>
          <a:xfrm>
            <a:off x="1214414" y="2357431"/>
            <a:ext cx="7072362" cy="3539430"/>
          </a:xfrm>
          <a:prstGeom prst="rect">
            <a:avLst/>
          </a:prstGeom>
          <a:noFill/>
        </p:spPr>
        <p:txBody>
          <a:bodyPr wrap="square" rtlCol="0">
            <a:spAutoFit/>
          </a:bodyPr>
          <a:lstStyle/>
          <a:p>
            <a:r>
              <a:rPr lang="en-US" sz="3200" dirty="0" smtClean="0"/>
              <a:t>	Define </a:t>
            </a:r>
            <a:r>
              <a:rPr lang="en-US" sz="3200" dirty="0"/>
              <a:t>a trigger mechanism for your function (e.g., HTTP endpoint, message queue</a:t>
            </a:r>
            <a:r>
              <a:rPr lang="en-US" sz="3200" dirty="0" smtClean="0"/>
              <a:t>). Configure </a:t>
            </a:r>
            <a:r>
              <a:rPr lang="en-US" sz="3200" dirty="0"/>
              <a:t>the trigger to invoke the IBM Cloud Function whenever new data is received.</a:t>
            </a:r>
          </a:p>
          <a:p>
            <a:endParaRPr lang="en-US" sz="3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71480"/>
            <a:ext cx="8229600" cy="1143000"/>
          </a:xfrm>
        </p:spPr>
        <p:txBody>
          <a:bodyPr/>
          <a:lstStyle/>
          <a:p>
            <a:r>
              <a:rPr lang="en-US" dirty="0" smtClean="0">
                <a:latin typeface="+mn-lt"/>
              </a:rPr>
              <a:t>Step 6 : Test </a:t>
            </a:r>
            <a:r>
              <a:rPr lang="en-US" dirty="0">
                <a:latin typeface="+mn-lt"/>
              </a:rPr>
              <a:t>the System:</a:t>
            </a:r>
          </a:p>
        </p:txBody>
      </p:sp>
      <p:sp>
        <p:nvSpPr>
          <p:cNvPr id="3" name="TextBox 2"/>
          <p:cNvSpPr txBox="1"/>
          <p:nvPr/>
        </p:nvSpPr>
        <p:spPr>
          <a:xfrm>
            <a:off x="857224" y="2214555"/>
            <a:ext cx="7715304" cy="3046988"/>
          </a:xfrm>
          <a:prstGeom prst="rect">
            <a:avLst/>
          </a:prstGeom>
          <a:noFill/>
        </p:spPr>
        <p:txBody>
          <a:bodyPr wrap="square" rtlCol="0">
            <a:spAutoFit/>
          </a:bodyPr>
          <a:lstStyle/>
          <a:p>
            <a:r>
              <a:rPr lang="en-US" sz="3200" dirty="0" smtClean="0"/>
              <a:t>	Create </a:t>
            </a:r>
            <a:r>
              <a:rPr lang="en-US" sz="3200" dirty="0"/>
              <a:t>additional IBM Cloud Functions or sequence multiple functions to automate routine </a:t>
            </a:r>
            <a:r>
              <a:rPr lang="en-US" sz="3200" dirty="0" smtClean="0"/>
              <a:t>tasks. For </a:t>
            </a:r>
            <a:r>
              <a:rPr lang="en-US" sz="3200" dirty="0"/>
              <a:t>example, you might want to schedule periodic data cleanup or aggregation tasks.</a:t>
            </a:r>
          </a:p>
          <a:p>
            <a:endParaRPr lang="en-US" sz="3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642919"/>
            <a:ext cx="8229600" cy="1143000"/>
          </a:xfrm>
        </p:spPr>
        <p:txBody>
          <a:bodyPr>
            <a:normAutofit/>
          </a:bodyPr>
          <a:lstStyle/>
          <a:p>
            <a:r>
              <a:rPr lang="en-US" dirty="0" smtClean="0">
                <a:latin typeface="+mn-lt"/>
              </a:rPr>
              <a:t>Step 7 :Automation </a:t>
            </a:r>
            <a:r>
              <a:rPr lang="en-US" dirty="0">
                <a:latin typeface="+mn-lt"/>
              </a:rPr>
              <a:t>with IBM Cloud Functions</a:t>
            </a:r>
            <a:r>
              <a:rPr lang="en-US" dirty="0" smtClean="0">
                <a:latin typeface="+mn-lt"/>
              </a:rPr>
              <a:t>:</a:t>
            </a:r>
            <a:endParaRPr lang="en-US" dirty="0">
              <a:latin typeface="+mn-lt"/>
            </a:endParaRPr>
          </a:p>
        </p:txBody>
      </p:sp>
      <p:sp>
        <p:nvSpPr>
          <p:cNvPr id="3" name="TextBox 2"/>
          <p:cNvSpPr txBox="1"/>
          <p:nvPr/>
        </p:nvSpPr>
        <p:spPr>
          <a:xfrm>
            <a:off x="1214414" y="2285992"/>
            <a:ext cx="7358114" cy="3046988"/>
          </a:xfrm>
          <a:prstGeom prst="rect">
            <a:avLst/>
          </a:prstGeom>
          <a:noFill/>
        </p:spPr>
        <p:txBody>
          <a:bodyPr wrap="square" rtlCol="0">
            <a:spAutoFit/>
          </a:bodyPr>
          <a:lstStyle/>
          <a:p>
            <a:r>
              <a:rPr lang="en-US" sz="3200" dirty="0" smtClean="0"/>
              <a:t>	Integrate </a:t>
            </a:r>
            <a:r>
              <a:rPr lang="en-US" sz="3200" dirty="0"/>
              <a:t>with other IBM Cloud services or external automation tools to enhance automation </a:t>
            </a:r>
            <a:r>
              <a:rPr lang="en-US" sz="3200" dirty="0" smtClean="0"/>
              <a:t>capabilities. Use </a:t>
            </a:r>
            <a:r>
              <a:rPr lang="en-US" sz="3200" dirty="0"/>
              <a:t>services like IBM Cloud Scheduler for scheduled tasks.</a:t>
            </a:r>
          </a:p>
          <a:p>
            <a:endParaRPr lang="en-US" sz="3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714356"/>
            <a:ext cx="8229600" cy="1143000"/>
          </a:xfrm>
        </p:spPr>
        <p:txBody>
          <a:bodyPr>
            <a:normAutofit/>
          </a:bodyPr>
          <a:lstStyle/>
          <a:p>
            <a:r>
              <a:rPr lang="en-US" dirty="0" smtClean="0">
                <a:latin typeface="+mn-lt"/>
              </a:rPr>
              <a:t>Step 8 : Write Integration </a:t>
            </a:r>
            <a:r>
              <a:rPr lang="en-US" dirty="0">
                <a:latin typeface="+mn-lt"/>
              </a:rPr>
              <a:t>with Automation Tools</a:t>
            </a:r>
            <a:r>
              <a:rPr lang="en-US" dirty="0" smtClean="0">
                <a:latin typeface="+mn-lt"/>
              </a:rPr>
              <a:t>:</a:t>
            </a:r>
            <a:endParaRPr lang="en-US" dirty="0">
              <a:latin typeface="+mn-lt"/>
            </a:endParaRPr>
          </a:p>
        </p:txBody>
      </p:sp>
      <p:sp>
        <p:nvSpPr>
          <p:cNvPr id="3" name="TextBox 2"/>
          <p:cNvSpPr txBox="1"/>
          <p:nvPr/>
        </p:nvSpPr>
        <p:spPr>
          <a:xfrm>
            <a:off x="1357290" y="2285992"/>
            <a:ext cx="6858048" cy="3539430"/>
          </a:xfrm>
          <a:prstGeom prst="rect">
            <a:avLst/>
          </a:prstGeom>
          <a:noFill/>
        </p:spPr>
        <p:txBody>
          <a:bodyPr wrap="square" rtlCol="0">
            <a:spAutoFit/>
          </a:bodyPr>
          <a:lstStyle/>
          <a:p>
            <a:r>
              <a:rPr lang="en-US" sz="3200" dirty="0" smtClean="0"/>
              <a:t>	Implement </a:t>
            </a:r>
            <a:r>
              <a:rPr lang="en-US" sz="3200" dirty="0"/>
              <a:t>proper logging within your IBM Cloud Functions to capture relevant </a:t>
            </a:r>
            <a:r>
              <a:rPr lang="en-US" sz="3200" dirty="0" smtClean="0"/>
              <a:t>information. Set </a:t>
            </a:r>
            <a:r>
              <a:rPr lang="en-US" sz="3200" dirty="0"/>
              <a:t>up monitoring tools to track the performance and execution of your functions.</a:t>
            </a:r>
          </a:p>
          <a:p>
            <a:endParaRPr lang="en-US" sz="3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71480"/>
            <a:ext cx="8229600" cy="1143000"/>
          </a:xfrm>
        </p:spPr>
        <p:txBody>
          <a:bodyPr>
            <a:normAutofit/>
          </a:bodyPr>
          <a:lstStyle/>
          <a:p>
            <a:r>
              <a:rPr lang="en-US" sz="4000" dirty="0" smtClean="0">
                <a:latin typeface="+mn-lt"/>
              </a:rPr>
              <a:t>Step 9 : Logging </a:t>
            </a:r>
            <a:r>
              <a:rPr lang="en-US" sz="4000" dirty="0">
                <a:latin typeface="+mn-lt"/>
              </a:rPr>
              <a:t>and Monitoring</a:t>
            </a:r>
            <a:r>
              <a:rPr lang="en-US" sz="4000" dirty="0" smtClean="0">
                <a:latin typeface="+mn-lt"/>
              </a:rPr>
              <a:t>:</a:t>
            </a:r>
            <a:endParaRPr lang="en-US" sz="4000" dirty="0">
              <a:latin typeface="+mn-lt"/>
            </a:endParaRPr>
          </a:p>
        </p:txBody>
      </p:sp>
      <p:sp>
        <p:nvSpPr>
          <p:cNvPr id="3" name="TextBox 2"/>
          <p:cNvSpPr txBox="1"/>
          <p:nvPr/>
        </p:nvSpPr>
        <p:spPr>
          <a:xfrm>
            <a:off x="1285852" y="2143116"/>
            <a:ext cx="6500858" cy="3046988"/>
          </a:xfrm>
          <a:prstGeom prst="rect">
            <a:avLst/>
          </a:prstGeom>
          <a:noFill/>
        </p:spPr>
        <p:txBody>
          <a:bodyPr wrap="square" rtlCol="0">
            <a:spAutoFit/>
          </a:bodyPr>
          <a:lstStyle/>
          <a:p>
            <a:pPr algn="just"/>
            <a:r>
              <a:rPr lang="en-US" sz="3200" dirty="0"/>
              <a:t> </a:t>
            </a:r>
            <a:r>
              <a:rPr lang="en-US" sz="3200" dirty="0" smtClean="0"/>
              <a:t>  Implement proper authentication </a:t>
            </a:r>
            <a:r>
              <a:rPr lang="en-US" sz="3200" dirty="0"/>
              <a:t>and authorization for your IBM Cloud </a:t>
            </a:r>
            <a:r>
              <a:rPr lang="en-US" sz="3200" dirty="0" smtClean="0"/>
              <a:t>Functions. Ensure </a:t>
            </a:r>
            <a:r>
              <a:rPr lang="en-US" sz="3200" dirty="0"/>
              <a:t>that your IBM Cloud Object Storage bucket is configured securely.</a:t>
            </a:r>
          </a:p>
          <a:p>
            <a:pPr algn="just"/>
            <a:endParaRPr lang="en-US" sz="3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785795"/>
            <a:ext cx="8229600" cy="1143000"/>
          </a:xfrm>
        </p:spPr>
        <p:txBody>
          <a:bodyPr>
            <a:normAutofit/>
          </a:bodyPr>
          <a:lstStyle/>
          <a:p>
            <a:r>
              <a:rPr lang="en-US" sz="4000" dirty="0" smtClean="0">
                <a:latin typeface="+mn-lt"/>
              </a:rPr>
              <a:t>Step 10 : Security:</a:t>
            </a:r>
            <a:endParaRPr lang="en-US" sz="4000" dirty="0">
              <a:latin typeface="+mn-lt"/>
            </a:endParaRPr>
          </a:p>
        </p:txBody>
      </p:sp>
      <p:sp>
        <p:nvSpPr>
          <p:cNvPr id="3" name="TextBox 2"/>
          <p:cNvSpPr txBox="1"/>
          <p:nvPr/>
        </p:nvSpPr>
        <p:spPr>
          <a:xfrm>
            <a:off x="1571604" y="2143118"/>
            <a:ext cx="6286544" cy="2554545"/>
          </a:xfrm>
          <a:prstGeom prst="rect">
            <a:avLst/>
          </a:prstGeom>
          <a:noFill/>
        </p:spPr>
        <p:txBody>
          <a:bodyPr wrap="square" rtlCol="0">
            <a:spAutoFit/>
          </a:bodyPr>
          <a:lstStyle/>
          <a:p>
            <a:pPr algn="just"/>
            <a:r>
              <a:rPr lang="en-US" sz="3200" dirty="0" smtClean="0"/>
              <a:t>	Test </a:t>
            </a:r>
            <a:r>
              <a:rPr lang="en-US" sz="3200" dirty="0"/>
              <a:t>your end-to-end solution with sample data to ensure the data processing, storage, and automation are functioning as expected.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642919"/>
            <a:ext cx="8229600" cy="1143000"/>
          </a:xfrm>
        </p:spPr>
        <p:txBody>
          <a:bodyPr>
            <a:normAutofit/>
          </a:bodyPr>
          <a:lstStyle/>
          <a:p>
            <a:r>
              <a:rPr lang="en-US" sz="4000" dirty="0" smtClean="0">
                <a:latin typeface="+mn-lt"/>
              </a:rPr>
              <a:t>Step 11 : Testing:</a:t>
            </a:r>
            <a:endParaRPr lang="en-US" sz="4000" dirty="0">
              <a:latin typeface="+mn-lt"/>
            </a:endParaRPr>
          </a:p>
        </p:txBody>
      </p:sp>
      <p:sp>
        <p:nvSpPr>
          <p:cNvPr id="3" name="TextBox 2"/>
          <p:cNvSpPr txBox="1"/>
          <p:nvPr/>
        </p:nvSpPr>
        <p:spPr>
          <a:xfrm>
            <a:off x="1214414" y="1928801"/>
            <a:ext cx="7072362" cy="3539430"/>
          </a:xfrm>
          <a:prstGeom prst="rect">
            <a:avLst/>
          </a:prstGeom>
          <a:noFill/>
        </p:spPr>
        <p:txBody>
          <a:bodyPr wrap="square" rtlCol="0">
            <a:spAutoFit/>
          </a:bodyPr>
          <a:lstStyle/>
          <a:p>
            <a:r>
              <a:rPr lang="en-US" sz="2800" dirty="0" smtClean="0"/>
              <a:t>	Implement </a:t>
            </a:r>
            <a:r>
              <a:rPr lang="en-US" sz="2800" dirty="0"/>
              <a:t>proper authentication and authorization for your IBM Cloud </a:t>
            </a:r>
            <a:r>
              <a:rPr lang="en-US" sz="2800" dirty="0" smtClean="0"/>
              <a:t>Functions. Ensure </a:t>
            </a:r>
            <a:r>
              <a:rPr lang="en-US" sz="2800" dirty="0"/>
              <a:t>that your IBM Cloud Object Storage bucket is configured </a:t>
            </a:r>
            <a:r>
              <a:rPr lang="en-US" sz="2800" dirty="0" smtClean="0"/>
              <a:t>securely. Test </a:t>
            </a:r>
            <a:r>
              <a:rPr lang="en-US" sz="2800" dirty="0"/>
              <a:t>your end-to-end solution with sample data to ensure the data processing, storage, and automation are functioning as expected.</a:t>
            </a:r>
          </a:p>
          <a:p>
            <a:endParaRPr lang="en-US"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71480"/>
            <a:ext cx="8229600" cy="1143000"/>
          </a:xfrm>
        </p:spPr>
        <p:txBody>
          <a:bodyPr>
            <a:normAutofit/>
          </a:bodyPr>
          <a:lstStyle/>
          <a:p>
            <a:r>
              <a:rPr lang="en-US" sz="4000" dirty="0" smtClean="0">
                <a:latin typeface="+mn-lt"/>
              </a:rPr>
              <a:t>Step 12 : Documentation:</a:t>
            </a:r>
            <a:endParaRPr lang="en-US" sz="4000" dirty="0">
              <a:latin typeface="+mn-lt"/>
            </a:endParaRPr>
          </a:p>
        </p:txBody>
      </p:sp>
      <p:sp>
        <p:nvSpPr>
          <p:cNvPr id="3" name="TextBox 2"/>
          <p:cNvSpPr txBox="1"/>
          <p:nvPr/>
        </p:nvSpPr>
        <p:spPr>
          <a:xfrm>
            <a:off x="1214414" y="1714489"/>
            <a:ext cx="6929486" cy="4401205"/>
          </a:xfrm>
          <a:prstGeom prst="rect">
            <a:avLst/>
          </a:prstGeom>
          <a:noFill/>
        </p:spPr>
        <p:txBody>
          <a:bodyPr wrap="square" rtlCol="0">
            <a:spAutoFit/>
          </a:bodyPr>
          <a:lstStyle/>
          <a:p>
            <a:pPr algn="just"/>
            <a:r>
              <a:rPr lang="en-US" sz="2800" dirty="0" smtClean="0"/>
              <a:t>	Document </a:t>
            </a:r>
            <a:r>
              <a:rPr lang="en-US" sz="2800" dirty="0"/>
              <a:t>your solution, including how to deploy, configure, and maintain </a:t>
            </a:r>
            <a:r>
              <a:rPr lang="en-US" sz="2800" dirty="0" smtClean="0"/>
              <a:t>it. Include </a:t>
            </a:r>
            <a:r>
              <a:rPr lang="en-US" sz="2800" dirty="0"/>
              <a:t>details on how to troubleshoot common </a:t>
            </a:r>
            <a:r>
              <a:rPr lang="en-US" sz="2800" dirty="0" smtClean="0"/>
              <a:t>issues. By </a:t>
            </a:r>
            <a:r>
              <a:rPr lang="en-US" sz="2800" dirty="0"/>
              <a:t>following these steps, you can create a robust solution for real-time data processing, automation, and storage using IBM Cloud Services. Adjustments may be needed based on your specific use case and requirements.</a:t>
            </a:r>
          </a:p>
          <a:p>
            <a:pPr algn="just"/>
            <a:endParaRPr lang="en-US"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428604"/>
            <a:ext cx="8229600" cy="1143000"/>
          </a:xfrm>
        </p:spPr>
        <p:txBody>
          <a:bodyPr>
            <a:normAutofit/>
          </a:bodyPr>
          <a:lstStyle/>
          <a:p>
            <a:r>
              <a:rPr lang="en-US" dirty="0">
                <a:latin typeface="+mn-lt"/>
              </a:rPr>
              <a:t>Conclusion</a:t>
            </a:r>
            <a:r>
              <a:rPr lang="en-US" dirty="0" smtClean="0">
                <a:latin typeface="+mn-lt"/>
              </a:rPr>
              <a:t>:</a:t>
            </a:r>
            <a:endParaRPr lang="en-US" dirty="0">
              <a:latin typeface="+mn-lt"/>
            </a:endParaRPr>
          </a:p>
        </p:txBody>
      </p:sp>
      <p:sp>
        <p:nvSpPr>
          <p:cNvPr id="3" name="TextBox 2"/>
          <p:cNvSpPr txBox="1"/>
          <p:nvPr/>
        </p:nvSpPr>
        <p:spPr>
          <a:xfrm>
            <a:off x="785786" y="1643051"/>
            <a:ext cx="7715304" cy="4524315"/>
          </a:xfrm>
          <a:prstGeom prst="rect">
            <a:avLst/>
          </a:prstGeom>
          <a:noFill/>
        </p:spPr>
        <p:txBody>
          <a:bodyPr wrap="square" rtlCol="0">
            <a:spAutoFit/>
          </a:bodyPr>
          <a:lstStyle/>
          <a:p>
            <a:pPr algn="just"/>
            <a:r>
              <a:rPr lang="en-US" sz="2400" dirty="0" smtClean="0"/>
              <a:t>	The </a:t>
            </a:r>
            <a:r>
              <a:rPr lang="en-US" sz="2400" dirty="0"/>
              <a:t>implementation of real-time data processing, automation, and storage using IBM Cloud Functions and IBM Cloud Object Storage represents a paradigm shift towards a more agile and scalable architecture. By seamlessly integrating these cloud-based services, the solution ensures that data is not just processed but also orchestrated for further intelligent automation. The choice of IBM Cloud Object Storage as the repository for processed data underscores the commitment to scalability, security, and accessibility, laying a solid foundation for subsequent analysis and insights extraction.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lstStyle/>
          <a:p>
            <a:r>
              <a:rPr lang="en-US" dirty="0">
                <a:latin typeface="+mn-lt"/>
              </a:rPr>
              <a:t>Reference: </a:t>
            </a:r>
          </a:p>
        </p:txBody>
      </p:sp>
      <p:sp>
        <p:nvSpPr>
          <p:cNvPr id="3" name="TextBox 2"/>
          <p:cNvSpPr txBox="1"/>
          <p:nvPr/>
        </p:nvSpPr>
        <p:spPr>
          <a:xfrm>
            <a:off x="571472" y="1164133"/>
            <a:ext cx="8072494" cy="6124754"/>
          </a:xfrm>
          <a:prstGeom prst="rect">
            <a:avLst/>
          </a:prstGeom>
          <a:noFill/>
        </p:spPr>
        <p:txBody>
          <a:bodyPr wrap="square" rtlCol="0">
            <a:spAutoFit/>
          </a:bodyPr>
          <a:lstStyle/>
          <a:p>
            <a:pPr algn="just"/>
            <a:r>
              <a:rPr lang="en-US" sz="2800" dirty="0" smtClean="0"/>
              <a:t>	Leveraging </a:t>
            </a:r>
            <a:r>
              <a:rPr lang="en-US" sz="2800" dirty="0"/>
              <a:t>IBM Cloud Functions for automation introduces a </a:t>
            </a:r>
            <a:r>
              <a:rPr lang="en-US" sz="2800" dirty="0" err="1"/>
              <a:t>serverless</a:t>
            </a:r>
            <a:r>
              <a:rPr lang="en-US" sz="2800" dirty="0"/>
              <a:t> computing paradigm, enhancing the adaptability and scalability of the solution ([Source: Cloud Computing, </a:t>
            </a:r>
            <a:r>
              <a:rPr lang="en-US" sz="2800" dirty="0" err="1"/>
              <a:t>Serverless</a:t>
            </a:r>
            <a:r>
              <a:rPr lang="en-US" sz="2800" dirty="0"/>
              <a:t> Architecture</a:t>
            </a:r>
            <a:r>
              <a:rPr lang="en-US" sz="2800" dirty="0" smtClean="0"/>
              <a:t>]).</a:t>
            </a:r>
            <a:r>
              <a:rPr lang="en-US" sz="2800" dirty="0"/>
              <a:t> Storing processed data in IBM Cloud Object Storage underscores the importance of scalable and secure data repositories for long-term storage ([Source: Cloud Storage, Data Management</a:t>
            </a:r>
            <a:r>
              <a:rPr lang="en-US" sz="2800" dirty="0" smtClean="0"/>
              <a:t>]).</a:t>
            </a:r>
            <a:r>
              <a:rPr lang="en-US" sz="2800" dirty="0"/>
              <a:t> </a:t>
            </a:r>
            <a:r>
              <a:rPr lang="en-US" sz="2800" dirty="0" smtClean="0"/>
              <a:t>The </a:t>
            </a:r>
            <a:r>
              <a:rPr lang="en-US" sz="2800" dirty="0"/>
              <a:t>entire solution, encompassing real-time processing, automation, and storage in the cloud, signifies a holistic approach to addressing data challenges ([Source: Cloud Solutions, Comprehensive Architecture]).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4"/>
            <a:ext cx="8229600" cy="1143000"/>
          </a:xfrm>
        </p:spPr>
        <p:txBody>
          <a:bodyPr/>
          <a:lstStyle/>
          <a:p>
            <a:r>
              <a:rPr lang="en-US" dirty="0" smtClean="0"/>
              <a:t>Problem Statement :</a:t>
            </a:r>
            <a:endParaRPr lang="en-US" dirty="0"/>
          </a:p>
        </p:txBody>
      </p:sp>
      <p:sp>
        <p:nvSpPr>
          <p:cNvPr id="3" name="TextBox 2"/>
          <p:cNvSpPr txBox="1"/>
          <p:nvPr/>
        </p:nvSpPr>
        <p:spPr>
          <a:xfrm>
            <a:off x="1000100" y="1643051"/>
            <a:ext cx="7429552" cy="4031873"/>
          </a:xfrm>
          <a:prstGeom prst="rect">
            <a:avLst/>
          </a:prstGeom>
          <a:noFill/>
        </p:spPr>
        <p:txBody>
          <a:bodyPr wrap="square" rtlCol="0">
            <a:spAutoFit/>
          </a:bodyPr>
          <a:lstStyle/>
          <a:p>
            <a:pPr algn="just" fontAlgn="base"/>
            <a:r>
              <a:rPr lang="en-US" sz="3200" dirty="0" smtClean="0"/>
              <a:t>	Continue </a:t>
            </a:r>
            <a:r>
              <a:rPr lang="en-US" sz="3200" dirty="0"/>
              <a:t>building the solution by </a:t>
            </a:r>
            <a:r>
              <a:rPr lang="en-US" sz="3200" dirty="0" smtClean="0"/>
              <a:t>implementing real-time data </a:t>
            </a:r>
            <a:r>
              <a:rPr lang="en-US" sz="3200" dirty="0" err="1" smtClean="0"/>
              <a:t>processing,automation,and</a:t>
            </a:r>
            <a:r>
              <a:rPr lang="en-US" sz="3200" dirty="0"/>
              <a:t> storage</a:t>
            </a:r>
            <a:r>
              <a:rPr lang="en-US" sz="3200" dirty="0" smtClean="0"/>
              <a:t>. </a:t>
            </a:r>
            <a:r>
              <a:rPr lang="en-US" sz="3200" dirty="0"/>
              <a:t> </a:t>
            </a:r>
            <a:r>
              <a:rPr lang="en-US" sz="3200" dirty="0" smtClean="0"/>
              <a:t>Use </a:t>
            </a:r>
            <a:r>
              <a:rPr lang="en-US" sz="3200" dirty="0"/>
              <a:t>IBM Cloud Functions to process data and trigger automated routines. </a:t>
            </a:r>
            <a:r>
              <a:rPr lang="en-US" sz="3200" dirty="0" smtClean="0"/>
              <a:t> Store </a:t>
            </a:r>
            <a:r>
              <a:rPr lang="en-US" sz="3200" dirty="0"/>
              <a:t>processed data in IBM Cloud Object Storage for analysis. </a:t>
            </a:r>
          </a:p>
          <a:p>
            <a:endParaRPr lang="en-US"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n-lt"/>
              </a:rPr>
              <a:t>Introduction</a:t>
            </a:r>
            <a:r>
              <a:rPr lang="en-US" dirty="0" smtClean="0">
                <a:latin typeface="+mn-lt"/>
              </a:rPr>
              <a:t>:</a:t>
            </a:r>
            <a:endParaRPr lang="en-US" dirty="0">
              <a:latin typeface="+mn-lt"/>
            </a:endParaRPr>
          </a:p>
        </p:txBody>
      </p:sp>
      <p:sp>
        <p:nvSpPr>
          <p:cNvPr id="3" name="TextBox 2"/>
          <p:cNvSpPr txBox="1"/>
          <p:nvPr/>
        </p:nvSpPr>
        <p:spPr>
          <a:xfrm>
            <a:off x="1000100" y="1428737"/>
            <a:ext cx="7215238" cy="4893647"/>
          </a:xfrm>
          <a:prstGeom prst="rect">
            <a:avLst/>
          </a:prstGeom>
          <a:noFill/>
        </p:spPr>
        <p:txBody>
          <a:bodyPr wrap="square" rtlCol="0">
            <a:spAutoFit/>
          </a:bodyPr>
          <a:lstStyle/>
          <a:p>
            <a:pPr algn="just"/>
            <a:r>
              <a:rPr lang="en-US" sz="2400" dirty="0" smtClean="0"/>
              <a:t>	In </a:t>
            </a:r>
            <a:r>
              <a:rPr lang="en-US" sz="2400" dirty="0"/>
              <a:t>the ever-evolving landscape of data-driven solutions, the need for real-time data processing, automation, and efficient storage has become paramount. This imperative has led to the exploration and implementation of advanced cloud-based services. In this context, leveraging IBM Cloud Functions to facilitate seamless data processing and the orchestration of automated routines emerges as a strategic choice. Complementing this, storing the processed data in IBM Cloud Object Storage not only ensures scalability but also lays the foundation for insightful analysis.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Abstraction</a:t>
            </a:r>
            <a:r>
              <a:rPr lang="en-US" dirty="0" smtClean="0"/>
              <a:t>:</a:t>
            </a:r>
            <a:endParaRPr lang="en-US" dirty="0"/>
          </a:p>
        </p:txBody>
      </p:sp>
      <p:sp>
        <p:nvSpPr>
          <p:cNvPr id="3" name="TextBox 2"/>
          <p:cNvSpPr txBox="1"/>
          <p:nvPr/>
        </p:nvSpPr>
        <p:spPr>
          <a:xfrm>
            <a:off x="1000100" y="1714488"/>
            <a:ext cx="7572428" cy="4832092"/>
          </a:xfrm>
          <a:prstGeom prst="rect">
            <a:avLst/>
          </a:prstGeom>
          <a:noFill/>
        </p:spPr>
        <p:txBody>
          <a:bodyPr wrap="square" rtlCol="0">
            <a:spAutoFit/>
          </a:bodyPr>
          <a:lstStyle/>
          <a:p>
            <a:pPr algn="just"/>
            <a:r>
              <a:rPr lang="en-US" sz="2800" dirty="0" smtClean="0"/>
              <a:t>	The </a:t>
            </a:r>
            <a:r>
              <a:rPr lang="en-US" sz="2800" dirty="0"/>
              <a:t>data processed through IBM Cloud Functions finds its home in IBM Cloud Object Storage, providing a robust and secure repository for the wealth of information generated. This abstraction allows for decoupling of processing and storage concerns, promoting modularity and enhancing the overall maintainability of the solution. The data is stored in a structured manner, opening avenues for subsequent analysis and insights extraction.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571480"/>
            <a:ext cx="8229600" cy="1143000"/>
          </a:xfrm>
        </p:spPr>
        <p:txBody>
          <a:bodyPr>
            <a:normAutofit fontScale="90000"/>
          </a:bodyPr>
          <a:lstStyle/>
          <a:p>
            <a:r>
              <a:rPr lang="en-US" sz="4000" dirty="0" smtClean="0">
                <a:latin typeface="+mn-lt"/>
              </a:rPr>
              <a:t> Step 1 : Set </a:t>
            </a:r>
            <a:r>
              <a:rPr lang="en-US" sz="4000" dirty="0">
                <a:latin typeface="+mn-lt"/>
              </a:rPr>
              <a:t>up IBM Cloud Services:</a:t>
            </a:r>
          </a:p>
        </p:txBody>
      </p:sp>
      <p:sp>
        <p:nvSpPr>
          <p:cNvPr id="3" name="TextBox 2"/>
          <p:cNvSpPr txBox="1"/>
          <p:nvPr/>
        </p:nvSpPr>
        <p:spPr>
          <a:xfrm>
            <a:off x="1428728" y="2071678"/>
            <a:ext cx="6286544" cy="3046988"/>
          </a:xfrm>
          <a:prstGeom prst="rect">
            <a:avLst/>
          </a:prstGeom>
          <a:noFill/>
        </p:spPr>
        <p:txBody>
          <a:bodyPr wrap="square" rtlCol="0">
            <a:spAutoFit/>
          </a:bodyPr>
          <a:lstStyle/>
          <a:p>
            <a:r>
              <a:rPr lang="en-US" sz="3200" dirty="0" smtClean="0"/>
              <a:t>	Create </a:t>
            </a:r>
            <a:r>
              <a:rPr lang="en-US" sz="3200" dirty="0"/>
              <a:t>an IBM Cloud Object Storage instance and set up a bucket to store processed </a:t>
            </a:r>
            <a:r>
              <a:rPr lang="en-US" sz="3200" dirty="0" smtClean="0"/>
              <a:t>data. Set </a:t>
            </a:r>
            <a:r>
              <a:rPr lang="en-US" sz="3200" dirty="0"/>
              <a:t>up IBM Cloud Functions for </a:t>
            </a:r>
            <a:r>
              <a:rPr lang="en-US" sz="3200" dirty="0" err="1"/>
              <a:t>serverless</a:t>
            </a:r>
            <a:r>
              <a:rPr lang="en-US" sz="3200" dirty="0"/>
              <a:t> computing.</a:t>
            </a:r>
          </a:p>
          <a:p>
            <a:endParaRPr lang="en-US" sz="3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00043"/>
            <a:ext cx="8229600" cy="1143000"/>
          </a:xfrm>
        </p:spPr>
        <p:txBody>
          <a:bodyPr>
            <a:normAutofit/>
          </a:bodyPr>
          <a:lstStyle/>
          <a:p>
            <a:r>
              <a:rPr lang="en-US" dirty="0" smtClean="0">
                <a:latin typeface="+mn-lt"/>
              </a:rPr>
              <a:t>Step 2 : Create </a:t>
            </a:r>
            <a:r>
              <a:rPr lang="en-US" dirty="0">
                <a:latin typeface="+mn-lt"/>
              </a:rPr>
              <a:t>IBM Cloud Object Storage Bucket:</a:t>
            </a:r>
          </a:p>
        </p:txBody>
      </p:sp>
      <p:sp>
        <p:nvSpPr>
          <p:cNvPr id="3" name="TextBox 2"/>
          <p:cNvSpPr txBox="1"/>
          <p:nvPr/>
        </p:nvSpPr>
        <p:spPr>
          <a:xfrm>
            <a:off x="1428728" y="2214555"/>
            <a:ext cx="6715172" cy="2554545"/>
          </a:xfrm>
          <a:prstGeom prst="rect">
            <a:avLst/>
          </a:prstGeom>
          <a:noFill/>
        </p:spPr>
        <p:txBody>
          <a:bodyPr wrap="square" rtlCol="0">
            <a:spAutoFit/>
          </a:bodyPr>
          <a:lstStyle/>
          <a:p>
            <a:r>
              <a:rPr lang="en-US" sz="3200" dirty="0" smtClean="0"/>
              <a:t>	Log </a:t>
            </a:r>
            <a:r>
              <a:rPr lang="en-US" sz="3200" dirty="0"/>
              <a:t>in to the IBM Cloud </a:t>
            </a:r>
            <a:r>
              <a:rPr lang="en-US" sz="3200" dirty="0" smtClean="0"/>
              <a:t>Console. Navigate </a:t>
            </a:r>
            <a:r>
              <a:rPr lang="en-US" sz="3200" dirty="0"/>
              <a:t>to the IBM Cloud Object Storage </a:t>
            </a:r>
            <a:r>
              <a:rPr lang="en-US" sz="3200" dirty="0" smtClean="0"/>
              <a:t>service. Create </a:t>
            </a:r>
            <a:r>
              <a:rPr lang="en-US" sz="3200" dirty="0"/>
              <a:t>a new bucket to store processed data.</a:t>
            </a:r>
          </a:p>
          <a:p>
            <a:endParaRPr lang="en-US"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571480"/>
            <a:ext cx="8229600" cy="1143000"/>
          </a:xfrm>
        </p:spPr>
        <p:txBody>
          <a:bodyPr>
            <a:normAutofit fontScale="90000"/>
          </a:bodyPr>
          <a:lstStyle/>
          <a:p>
            <a:r>
              <a:rPr lang="en-US" sz="4000" dirty="0" smtClean="0">
                <a:latin typeface="+mn-lt"/>
              </a:rPr>
              <a:t>Step 4 : Write </a:t>
            </a:r>
            <a:r>
              <a:rPr lang="en-US" sz="4000" dirty="0">
                <a:latin typeface="+mn-lt"/>
              </a:rPr>
              <a:t>IBM Cloud Function:</a:t>
            </a:r>
          </a:p>
        </p:txBody>
      </p:sp>
      <p:sp>
        <p:nvSpPr>
          <p:cNvPr id="3" name="TextBox 2"/>
          <p:cNvSpPr txBox="1"/>
          <p:nvPr/>
        </p:nvSpPr>
        <p:spPr>
          <a:xfrm>
            <a:off x="1428728" y="2143116"/>
            <a:ext cx="6715172" cy="3046988"/>
          </a:xfrm>
          <a:prstGeom prst="rect">
            <a:avLst/>
          </a:prstGeom>
          <a:noFill/>
        </p:spPr>
        <p:txBody>
          <a:bodyPr wrap="square" rtlCol="0">
            <a:spAutoFit/>
          </a:bodyPr>
          <a:lstStyle/>
          <a:p>
            <a:r>
              <a:rPr lang="en-US" sz="3200" dirty="0" smtClean="0"/>
              <a:t>	Define </a:t>
            </a:r>
            <a:r>
              <a:rPr lang="en-US" sz="3200" dirty="0"/>
              <a:t>a </a:t>
            </a:r>
            <a:r>
              <a:rPr lang="en-US" sz="3200" dirty="0" err="1"/>
              <a:t>serverless</a:t>
            </a:r>
            <a:r>
              <a:rPr lang="en-US" sz="3200" dirty="0"/>
              <a:t> function to process incoming data in </a:t>
            </a:r>
            <a:r>
              <a:rPr lang="en-US" sz="3200" dirty="0" smtClean="0"/>
              <a:t>real-time. Use </a:t>
            </a:r>
            <a:r>
              <a:rPr lang="en-US" sz="3200" dirty="0"/>
              <a:t>the IBM Cloud Functions programming model (e.g., Node.js, Python) for writing your function.</a:t>
            </a:r>
          </a:p>
          <a:p>
            <a:endParaRPr lang="en-US" sz="3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230" y="214291"/>
            <a:ext cx="8229600" cy="1143000"/>
          </a:xfrm>
        </p:spPr>
        <p:txBody>
          <a:bodyPr>
            <a:normAutofit/>
          </a:bodyPr>
          <a:lstStyle/>
          <a:p>
            <a:r>
              <a:rPr lang="en-US" sz="3200" dirty="0"/>
              <a:t>Example (Node.js):</a:t>
            </a:r>
          </a:p>
        </p:txBody>
      </p:sp>
      <p:sp>
        <p:nvSpPr>
          <p:cNvPr id="3" name="TextBox 2"/>
          <p:cNvSpPr txBox="1"/>
          <p:nvPr/>
        </p:nvSpPr>
        <p:spPr>
          <a:xfrm>
            <a:off x="1071538" y="1428737"/>
            <a:ext cx="7429552" cy="4708981"/>
          </a:xfrm>
          <a:prstGeom prst="rect">
            <a:avLst/>
          </a:prstGeom>
          <a:noFill/>
        </p:spPr>
        <p:txBody>
          <a:bodyPr wrap="square" rtlCol="0">
            <a:spAutoFit/>
          </a:bodyPr>
          <a:lstStyle/>
          <a:p>
            <a:r>
              <a:rPr lang="en-US" sz="2000" dirty="0" smtClean="0"/>
              <a:t>const </a:t>
            </a:r>
            <a:r>
              <a:rPr lang="en-US" sz="2000" dirty="0" err="1" smtClean="0"/>
              <a:t>ibm</a:t>
            </a:r>
            <a:r>
              <a:rPr lang="en-US" sz="2000" dirty="0" smtClean="0"/>
              <a:t> = require('</a:t>
            </a:r>
            <a:r>
              <a:rPr lang="en-US" sz="2000" dirty="0" err="1" smtClean="0"/>
              <a:t>ibm-cos-sdk</a:t>
            </a:r>
            <a:r>
              <a:rPr lang="en-US" sz="2000" dirty="0" smtClean="0"/>
              <a:t>');</a:t>
            </a:r>
          </a:p>
          <a:p>
            <a:endParaRPr lang="en-US" sz="2000" dirty="0" smtClean="0"/>
          </a:p>
          <a:p>
            <a:r>
              <a:rPr lang="en-US" sz="2000" dirty="0" err="1" smtClean="0"/>
              <a:t>async</a:t>
            </a:r>
            <a:r>
              <a:rPr lang="en-US" sz="2000" dirty="0" smtClean="0"/>
              <a:t> function main(</a:t>
            </a:r>
            <a:r>
              <a:rPr lang="en-US" sz="2000" dirty="0" err="1" smtClean="0"/>
              <a:t>params</a:t>
            </a:r>
            <a:r>
              <a:rPr lang="en-US" sz="2000" dirty="0" smtClean="0"/>
              <a:t>) {</a:t>
            </a:r>
          </a:p>
          <a:p>
            <a:r>
              <a:rPr lang="en-US" sz="2000" dirty="0" smtClean="0"/>
              <a:t>    try {</a:t>
            </a:r>
          </a:p>
          <a:p>
            <a:r>
              <a:rPr lang="en-US" sz="2000" dirty="0" smtClean="0"/>
              <a:t>        // Process the incoming data</a:t>
            </a:r>
          </a:p>
          <a:p>
            <a:r>
              <a:rPr lang="en-US" sz="2000" dirty="0" smtClean="0"/>
              <a:t>        const </a:t>
            </a:r>
            <a:r>
              <a:rPr lang="en-US" sz="2000" dirty="0" err="1" smtClean="0"/>
              <a:t>processedData</a:t>
            </a:r>
            <a:r>
              <a:rPr lang="en-US" sz="2000" dirty="0" smtClean="0"/>
              <a:t> = </a:t>
            </a:r>
            <a:r>
              <a:rPr lang="en-US" sz="2000" dirty="0" err="1" smtClean="0"/>
              <a:t>processData</a:t>
            </a:r>
            <a:r>
              <a:rPr lang="en-US" sz="2000" dirty="0" smtClean="0"/>
              <a:t>(</a:t>
            </a:r>
            <a:r>
              <a:rPr lang="en-US" sz="2000" dirty="0" err="1" smtClean="0"/>
              <a:t>params.data</a:t>
            </a:r>
            <a:r>
              <a:rPr lang="en-US" sz="2000" dirty="0" smtClean="0"/>
              <a:t>);</a:t>
            </a:r>
          </a:p>
          <a:p>
            <a:endParaRPr lang="en-US" sz="2000" dirty="0" smtClean="0"/>
          </a:p>
          <a:p>
            <a:r>
              <a:rPr lang="en-US" sz="2000" dirty="0" smtClean="0"/>
              <a:t>        // Store the processed data in IBM Cloud Object Storage</a:t>
            </a:r>
          </a:p>
          <a:p>
            <a:r>
              <a:rPr lang="en-US" sz="2000" dirty="0" smtClean="0"/>
              <a:t>        await </a:t>
            </a:r>
            <a:r>
              <a:rPr lang="en-US" sz="2000" dirty="0" err="1" smtClean="0"/>
              <a:t>storeDataInObjectStorage</a:t>
            </a:r>
            <a:r>
              <a:rPr lang="en-US" sz="2000" dirty="0" smtClean="0"/>
              <a:t>(</a:t>
            </a:r>
            <a:r>
              <a:rPr lang="en-US" sz="2000" dirty="0" err="1" smtClean="0"/>
              <a:t>processedData</a:t>
            </a:r>
            <a:r>
              <a:rPr lang="en-US" sz="2000" dirty="0" smtClean="0"/>
              <a:t>);</a:t>
            </a:r>
          </a:p>
          <a:p>
            <a:endParaRPr lang="en-US" sz="2000" dirty="0" smtClean="0"/>
          </a:p>
          <a:p>
            <a:r>
              <a:rPr lang="en-US" sz="2000" dirty="0" smtClean="0"/>
              <a:t>        return { message: 'Data processed and stored successfully.' };</a:t>
            </a:r>
          </a:p>
          <a:p>
            <a:r>
              <a:rPr lang="en-US" sz="2000" dirty="0" smtClean="0"/>
              <a:t>    } catch (error) {</a:t>
            </a:r>
          </a:p>
          <a:p>
            <a:r>
              <a:rPr lang="en-US" sz="2000" dirty="0" smtClean="0"/>
              <a:t>        </a:t>
            </a:r>
            <a:r>
              <a:rPr lang="en-US" sz="2000" dirty="0" err="1" smtClean="0"/>
              <a:t>console.error</a:t>
            </a:r>
            <a:r>
              <a:rPr lang="en-US" sz="2000" dirty="0" smtClean="0"/>
              <a:t>('Error processing data:', error);</a:t>
            </a:r>
          </a:p>
          <a:p>
            <a:r>
              <a:rPr lang="en-US" sz="2000" dirty="0" smtClean="0"/>
              <a:t>        return { error: 'Failed to process and store data.'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0100" y="142853"/>
            <a:ext cx="6572296" cy="6555641"/>
          </a:xfrm>
          <a:prstGeom prst="rect">
            <a:avLst/>
          </a:prstGeom>
          <a:noFill/>
        </p:spPr>
        <p:txBody>
          <a:bodyPr wrap="square" rtlCol="0">
            <a:spAutoFit/>
          </a:bodyPr>
          <a:lstStyle/>
          <a:p>
            <a:r>
              <a:rPr lang="en-US" sz="2000" dirty="0" smtClean="0"/>
              <a:t> }</a:t>
            </a:r>
          </a:p>
          <a:p>
            <a:r>
              <a:rPr lang="en-US" sz="2000" dirty="0" smtClean="0"/>
              <a:t>}</a:t>
            </a:r>
          </a:p>
          <a:p>
            <a:endParaRPr lang="en-US" sz="2000" dirty="0" smtClean="0"/>
          </a:p>
          <a:p>
            <a:r>
              <a:rPr lang="en-US" sz="2000" dirty="0" smtClean="0"/>
              <a:t>function </a:t>
            </a:r>
            <a:r>
              <a:rPr lang="en-US" sz="2000" dirty="0" err="1" smtClean="0"/>
              <a:t>processData</a:t>
            </a:r>
            <a:r>
              <a:rPr lang="en-US" sz="2000" dirty="0" smtClean="0"/>
              <a:t>(data) {</a:t>
            </a:r>
          </a:p>
          <a:p>
            <a:r>
              <a:rPr lang="en-US" sz="2000" dirty="0" smtClean="0"/>
              <a:t>    // Implement your data processing logic here</a:t>
            </a:r>
          </a:p>
          <a:p>
            <a:r>
              <a:rPr lang="en-US" sz="2000" dirty="0" smtClean="0"/>
              <a:t>    // Example: Transform data to JSON format</a:t>
            </a:r>
          </a:p>
          <a:p>
            <a:r>
              <a:rPr lang="en-US" sz="2000" dirty="0" smtClean="0"/>
              <a:t>    return </a:t>
            </a:r>
            <a:r>
              <a:rPr lang="en-US" sz="2000" dirty="0" err="1" smtClean="0"/>
              <a:t>JSON.stringify</a:t>
            </a:r>
            <a:r>
              <a:rPr lang="en-US" sz="2000" dirty="0" smtClean="0"/>
              <a:t>(data);</a:t>
            </a:r>
          </a:p>
          <a:p>
            <a:r>
              <a:rPr lang="en-US" sz="2000" dirty="0" smtClean="0"/>
              <a:t>}</a:t>
            </a:r>
          </a:p>
          <a:p>
            <a:endParaRPr lang="en-US" sz="2000" dirty="0" smtClean="0"/>
          </a:p>
          <a:p>
            <a:r>
              <a:rPr lang="en-US" sz="2000" dirty="0" err="1" smtClean="0"/>
              <a:t>async</a:t>
            </a:r>
            <a:r>
              <a:rPr lang="en-US" sz="2000" dirty="0" smtClean="0"/>
              <a:t> function </a:t>
            </a:r>
            <a:r>
              <a:rPr lang="en-US" sz="2000" dirty="0" err="1" smtClean="0"/>
              <a:t>storeDataInObjectStorage</a:t>
            </a:r>
            <a:r>
              <a:rPr lang="en-US" sz="2000" dirty="0" smtClean="0"/>
              <a:t>(data) {</a:t>
            </a:r>
          </a:p>
          <a:p>
            <a:r>
              <a:rPr lang="en-US" sz="2000" dirty="0" smtClean="0"/>
              <a:t>    const </a:t>
            </a:r>
            <a:r>
              <a:rPr lang="en-US" sz="2000" dirty="0" err="1" smtClean="0"/>
              <a:t>cos</a:t>
            </a:r>
            <a:r>
              <a:rPr lang="en-US" sz="2000" dirty="0" smtClean="0"/>
              <a:t> = new ibm.S3({ /* configure your COS credentials */ });</a:t>
            </a:r>
          </a:p>
          <a:p>
            <a:endParaRPr lang="en-US" sz="2000" dirty="0" smtClean="0"/>
          </a:p>
          <a:p>
            <a:r>
              <a:rPr lang="en-US" sz="2000" dirty="0" smtClean="0"/>
              <a:t>    const </a:t>
            </a:r>
            <a:r>
              <a:rPr lang="en-US" sz="2000" dirty="0" err="1" smtClean="0"/>
              <a:t>putObjectParams</a:t>
            </a:r>
            <a:r>
              <a:rPr lang="en-US" sz="2000" dirty="0" smtClean="0"/>
              <a:t> = {</a:t>
            </a:r>
          </a:p>
          <a:p>
            <a:r>
              <a:rPr lang="en-US" sz="2000" dirty="0" smtClean="0"/>
              <a:t>        Bucket: 'your-</a:t>
            </a:r>
            <a:r>
              <a:rPr lang="en-US" sz="2000" dirty="0" err="1" smtClean="0"/>
              <a:t>cos</a:t>
            </a:r>
            <a:r>
              <a:rPr lang="en-US" sz="2000" dirty="0" smtClean="0"/>
              <a:t>-bucket-name',</a:t>
            </a:r>
          </a:p>
          <a:p>
            <a:r>
              <a:rPr lang="en-US" sz="2000" dirty="0" smtClean="0"/>
              <a:t>        Key: `processed-data-${</a:t>
            </a:r>
            <a:r>
              <a:rPr lang="en-US" sz="2000" dirty="0" err="1" smtClean="0"/>
              <a:t>Date.now</a:t>
            </a:r>
            <a:r>
              <a:rPr lang="en-US" sz="2000" dirty="0" smtClean="0"/>
              <a:t>()}.</a:t>
            </a:r>
            <a:r>
              <a:rPr lang="en-US" sz="2000" dirty="0" err="1" smtClean="0"/>
              <a:t>json</a:t>
            </a:r>
            <a:r>
              <a:rPr lang="en-US" sz="2000" dirty="0" smtClean="0"/>
              <a:t>`,</a:t>
            </a:r>
          </a:p>
          <a:p>
            <a:r>
              <a:rPr lang="en-US" sz="2000" dirty="0" smtClean="0"/>
              <a:t>        Body: data</a:t>
            </a:r>
          </a:p>
          <a:p>
            <a:r>
              <a:rPr lang="en-US" sz="2000" dirty="0" smtClean="0"/>
              <a:t>    };</a:t>
            </a:r>
          </a:p>
          <a:p>
            <a:endParaRPr lang="en-US" sz="2000" dirty="0" smtClean="0"/>
          </a:p>
          <a:p>
            <a:r>
              <a:rPr lang="en-US" sz="2000" dirty="0" smtClean="0"/>
              <a:t>    await </a:t>
            </a:r>
            <a:r>
              <a:rPr lang="en-US" sz="2000" dirty="0" err="1" smtClean="0"/>
              <a:t>cos.putObject</a:t>
            </a:r>
            <a:r>
              <a:rPr lang="en-US" sz="2000" dirty="0" smtClean="0"/>
              <a:t>(</a:t>
            </a:r>
            <a:r>
              <a:rPr lang="en-US" sz="2000" dirty="0" err="1" smtClean="0"/>
              <a:t>putObjectParams</a:t>
            </a:r>
            <a:r>
              <a:rPr lang="en-US" sz="2000" dirty="0" smtClean="0"/>
              <a:t>).promise();</a:t>
            </a:r>
          </a:p>
          <a:p>
            <a:r>
              <a:rPr lang="en-US" sz="2000" dirty="0" smtClean="0"/>
              <a:t>}</a:t>
            </a:r>
            <a:endParaRPr lang="en-US" sz="2000" dirty="0"/>
          </a:p>
        </p:txBody>
      </p:sp>
    </p:spTree>
  </p:cSld>
  <p:clrMapOvr>
    <a:masterClrMapping/>
  </p:clrMapOvr>
</p:sld>
</file>

<file path=ppt/theme/theme1.xml><?xml version="1.0" encoding="utf-8"?>
<a:theme xmlns:a="http://schemas.openxmlformats.org/drawingml/2006/main" name="Generation of '27 by Slidesgo">
  <a:themeElements>
    <a:clrScheme name="Simple Light">
      <a:dk1>
        <a:srgbClr val="000000"/>
      </a:dk1>
      <a:lt1>
        <a:srgbClr val="FFFFFF"/>
      </a:lt1>
      <a:dk2>
        <a:srgbClr val="4C777F"/>
      </a:dk2>
      <a:lt2>
        <a:srgbClr val="C8D7E0"/>
      </a:lt2>
      <a:accent1>
        <a:srgbClr val="ACDBE7"/>
      </a:accent1>
      <a:accent2>
        <a:srgbClr val="96BCBE"/>
      </a:accent2>
      <a:accent3>
        <a:srgbClr val="5C858A"/>
      </a:accent3>
      <a:accent4>
        <a:srgbClr val="4581BB"/>
      </a:accent4>
      <a:accent5>
        <a:srgbClr val="B7CDD8"/>
      </a:accent5>
      <a:accent6>
        <a:srgbClr val="C6ECFF"/>
      </a:accent6>
      <a:hlink>
        <a:srgbClr val="4C77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634939"/>
      </a:dk2>
      <a:lt2>
        <a:srgbClr val="F7F6F0"/>
      </a:lt2>
      <a:accent1>
        <a:srgbClr val="CEC4A5"/>
      </a:accent1>
      <a:accent2>
        <a:srgbClr val="A39372"/>
      </a:accent2>
      <a:accent3>
        <a:srgbClr val="634939"/>
      </a:accent3>
      <a:accent4>
        <a:srgbClr val="BB9245"/>
      </a:accent4>
      <a:accent5>
        <a:srgbClr val="DFD5BC"/>
      </a:accent5>
      <a:accent6>
        <a:srgbClr val="DFD5BC"/>
      </a:accent6>
      <a:hlink>
        <a:srgbClr val="BB924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Papyrus History Lesson by Slidesgo">
  <a:themeElements>
    <a:clrScheme name="Simple Light">
      <a:dk1>
        <a:srgbClr val="004820"/>
      </a:dk1>
      <a:lt1>
        <a:srgbClr val="FFFFFF"/>
      </a:lt1>
      <a:dk2>
        <a:srgbClr val="595959"/>
      </a:dk2>
      <a:lt2>
        <a:srgbClr val="EEEEEE"/>
      </a:lt2>
      <a:accent1>
        <a:srgbClr val="004819"/>
      </a:accent1>
      <a:accent2>
        <a:srgbClr val="A8C18F"/>
      </a:accent2>
      <a:accent3>
        <a:srgbClr val="004819"/>
      </a:accent3>
      <a:accent4>
        <a:srgbClr val="A8C18F"/>
      </a:accent4>
      <a:accent5>
        <a:srgbClr val="004819"/>
      </a:accent5>
      <a:accent6>
        <a:srgbClr val="A8C18F"/>
      </a:accent6>
      <a:hlink>
        <a:srgbClr val="0048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Simple Light">
  <a:themeElements>
    <a:clrScheme name="Simple Light">
      <a:dk1>
        <a:srgbClr val="000000"/>
      </a:dk1>
      <a:lt1>
        <a:srgbClr val="FFFFFF"/>
      </a:lt1>
      <a:dk2>
        <a:srgbClr val="634939"/>
      </a:dk2>
      <a:lt2>
        <a:srgbClr val="F7F6F0"/>
      </a:lt2>
      <a:accent1>
        <a:srgbClr val="CEC4A5"/>
      </a:accent1>
      <a:accent2>
        <a:srgbClr val="A39372"/>
      </a:accent2>
      <a:accent3>
        <a:srgbClr val="634939"/>
      </a:accent3>
      <a:accent4>
        <a:srgbClr val="BB9245"/>
      </a:accent4>
      <a:accent5>
        <a:srgbClr val="DFD5BC"/>
      </a:accent5>
      <a:accent6>
        <a:srgbClr val="DFD5BC"/>
      </a:accent6>
      <a:hlink>
        <a:srgbClr val="BB924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Generation of '27 Blue variant</Template>
  <TotalTime>65</TotalTime>
  <Words>304</Words>
  <Application>Microsoft Office PowerPoint</Application>
  <PresentationFormat>On-screen Show (4:3)</PresentationFormat>
  <Paragraphs>73</Paragraphs>
  <Slides>19</Slides>
  <Notes>0</Notes>
  <HiddenSlides>0</HiddenSlides>
  <MMClips>0</MMClips>
  <ScaleCrop>false</ScaleCrop>
  <HeadingPairs>
    <vt:vector size="4" baseType="variant">
      <vt:variant>
        <vt:lpstr>Theme</vt:lpstr>
      </vt:variant>
      <vt:variant>
        <vt:i4>7</vt:i4>
      </vt:variant>
      <vt:variant>
        <vt:lpstr>Slide Titles</vt:lpstr>
      </vt:variant>
      <vt:variant>
        <vt:i4>19</vt:i4>
      </vt:variant>
    </vt:vector>
  </HeadingPairs>
  <TitlesOfParts>
    <vt:vector size="26" baseType="lpstr">
      <vt:lpstr>Generation of '27 by Slidesgo</vt:lpstr>
      <vt:lpstr>Simple Light</vt:lpstr>
      <vt:lpstr>Slidesgo Final Pages</vt:lpstr>
      <vt:lpstr>Papyrus History Lesson by Slidesgo</vt:lpstr>
      <vt:lpstr>1_Slidesgo Final Pages</vt:lpstr>
      <vt:lpstr>1_Simple Light</vt:lpstr>
      <vt:lpstr>2_Slidesgo Final Pages</vt:lpstr>
      <vt:lpstr>Serverless IoT Data Processing Phase 4</vt:lpstr>
      <vt:lpstr>Problem Statement :</vt:lpstr>
      <vt:lpstr>Introduction:</vt:lpstr>
      <vt:lpstr>Abstraction:</vt:lpstr>
      <vt:lpstr> Step 1 : Set up IBM Cloud Services:</vt:lpstr>
      <vt:lpstr>Step 2 : Create IBM Cloud Object Storage Bucket:</vt:lpstr>
      <vt:lpstr>Step 4 : Write IBM Cloud Function:</vt:lpstr>
      <vt:lpstr>Example (Node.js):</vt:lpstr>
      <vt:lpstr>Slide 9</vt:lpstr>
      <vt:lpstr>Step 5 : Set Up Trigger for IBM Cloud Function:</vt:lpstr>
      <vt:lpstr>Step 6 : Test the System:</vt:lpstr>
      <vt:lpstr>Step 7 :Automation with IBM Cloud Functions:</vt:lpstr>
      <vt:lpstr>Step 8 : Write Integration with Automation Tools:</vt:lpstr>
      <vt:lpstr>Step 9 : Logging and Monitoring:</vt:lpstr>
      <vt:lpstr>Step 10 : Security:</vt:lpstr>
      <vt:lpstr>Step 11 : Testing:</vt:lpstr>
      <vt:lpstr>Step 12 : Documentation:</vt:lpstr>
      <vt:lpstr>Conclusion:</vt:lpstr>
      <vt:lpstr>Reference: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 IoT Data Processing Phase 4</dc:title>
  <dc:creator>student</dc:creator>
  <cp:lastModifiedBy>student</cp:lastModifiedBy>
  <cp:revision>7</cp:revision>
  <dcterms:created xsi:type="dcterms:W3CDTF">2023-10-20T05:39:17Z</dcterms:created>
  <dcterms:modified xsi:type="dcterms:W3CDTF">2023-10-20T06:44:24Z</dcterms:modified>
</cp:coreProperties>
</file>